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  <a:endParaRPr lang="en-US" sz="2500" b="1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l, m, 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6</cp:revision>
  <dcterms:created xsi:type="dcterms:W3CDTF">2023-11-18T14:21:00Z</dcterms:created>
  <dcterms:modified xsi:type="dcterms:W3CDTF">2024-02-15T14:09:00Z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