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33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784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118350" y="1067435"/>
            <a:ext cx="21139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MGL A4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278255" y="2335530"/>
            <a:ext cx="2529205" cy="1598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TẠO HÌNH</a:t>
            </a:r>
          </a:p>
          <a:p>
            <a:pPr algn="ctr">
              <a:lnSpc>
                <a:spcPct val="110000"/>
              </a:lnSpc>
            </a:pP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Thơ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“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Cây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dừa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”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831080" y="233553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KHÁM PHÁ</a:t>
            </a:r>
            <a:endParaRPr lang="en-US" sz="20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loài</a:t>
            </a: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hoa</a:t>
            </a:r>
            <a:endParaRPr lang="en-US" sz="2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273415" y="2335530"/>
            <a:ext cx="2645410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LQVT</a:t>
            </a:r>
          </a:p>
          <a:p>
            <a:pPr algn="ctr">
              <a:lnSpc>
                <a:spcPct val="110000"/>
              </a:lnSpc>
            </a:pP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Dạy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trẻ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phân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biệt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mùa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278255" y="4849495"/>
            <a:ext cx="2529205" cy="1386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>
                <a:latin typeface="Times New Roman" panose="02020603050405020304" charset="0"/>
                <a:cs typeface="Times New Roman" panose="02020603050405020304" charset="0"/>
              </a:rPr>
              <a:t>TẠO HÌNH</a:t>
            </a:r>
          </a:p>
          <a:p>
            <a:pPr algn="ctr">
              <a:lnSpc>
                <a:spcPct val="100000"/>
              </a:lnSpc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831080" y="4849495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ÂM NHẠC</a:t>
            </a:r>
            <a:endParaRPr lang="en-US" sz="2500" b="1" dirty="0" smtClean="0">
              <a:latin typeface="+mj-lt"/>
            </a:endParaRPr>
          </a:p>
          <a:p>
            <a:pPr marL="285750" indent="-285750" algn="ctr">
              <a:lnSpc>
                <a:spcPct val="100000"/>
              </a:lnSpc>
              <a:buFontTx/>
              <a:buChar char="-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VĐ: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383905" y="491363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200" b="1" u="sng" dirty="0">
                <a:latin typeface="Times New Roman" panose="02020603050405020304" charset="0"/>
                <a:cs typeface="Times New Roman" panose="02020603050405020304" charset="0"/>
              </a:rPr>
              <a:t>ÔN LUYỆN</a:t>
            </a:r>
          </a:p>
          <a:p>
            <a:pPr algn="ctr">
              <a:lnSpc>
                <a:spcPct val="100000"/>
              </a:lnSpc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59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PC</cp:lastModifiedBy>
  <cp:revision>7</cp:revision>
  <dcterms:created xsi:type="dcterms:W3CDTF">2023-11-18T14:21:00Z</dcterms:created>
  <dcterms:modified xsi:type="dcterms:W3CDTF">2024-02-15T14:13:55Z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080C27882F004F1781E5A883D8F120B3_11</vt:lpwstr>
  </property>
  <property fmtid="{D5CDD505-2E9C-101B-9397-08002B2CF9AE}" pid="3" name="KSOProductBuildVer">
    <vt:lpwstr>1033-12.2.0.13359</vt:lpwstr>
  </property>
</Properties>
</file>