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3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8256" y="2335530"/>
            <a:ext cx="2625530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PTVĐ</a:t>
            </a:r>
            <a:endParaRPr lang="en-US" sz="2500" b="1" u="sng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110000"/>
              </a:lnSpc>
              <a:buFontTx/>
              <a:buChar char="-"/>
            </a:pP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VĐCB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Ném trúng đích nằm ngang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Cáo và thỏ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747846" y="2834640"/>
            <a:ext cx="2647364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GDNSVMTL: Văn minh nơi công cộng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335530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LQVT</a:t>
            </a:r>
          </a:p>
          <a:p>
            <a:pPr algn="ctr">
              <a:lnSpc>
                <a:spcPct val="10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374581" y="4913630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</a:p>
          <a:p>
            <a:pPr algn="ctr">
              <a:lnSpc>
                <a:spcPct val="100000"/>
              </a:lnSpc>
            </a:pP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Xé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dán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thích</a:t>
            </a:r>
            <a:endParaRPr lang="en-US" sz="2200" b="1" dirty="0">
              <a:latin typeface="+mj-lt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677508" y="4894897"/>
            <a:ext cx="2954215" cy="1341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LQCC</a:t>
            </a:r>
          </a:p>
          <a:p>
            <a:pPr algn="ctr">
              <a:lnSpc>
                <a:spcPct val="100000"/>
              </a:lnSpc>
            </a:pP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Ôn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cái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h, k</a:t>
            </a:r>
            <a:endParaRPr lang="en-US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9620" y="5057457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u="sng" dirty="0" smtClean="0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</a:p>
          <a:p>
            <a:pPr algn="ctr">
              <a:lnSpc>
                <a:spcPct val="100000"/>
              </a:lnSpc>
            </a:pP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Xé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dán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thích</a:t>
            </a:r>
            <a:endParaRPr lang="en-US" sz="2000" b="1" dirty="0">
              <a:latin typeface="+mj-lt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59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8</cp:revision>
  <dcterms:created xsi:type="dcterms:W3CDTF">2023-11-18T14:21:00Z</dcterms:created>
  <dcterms:modified xsi:type="dcterms:W3CDTF">2024-02-15T14:16:59Z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