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-51376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500461"/>
            <a:ext cx="73152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LỊCH, VĂN MINH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KHI ĐI THANG MÁY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22" y="1433647"/>
            <a:ext cx="1046754" cy="10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925688"/>
            <a:ext cx="5416868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49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109</cp:revision>
  <dcterms:created xsi:type="dcterms:W3CDTF">2016-11-01T06:02:57Z</dcterms:created>
  <dcterms:modified xsi:type="dcterms:W3CDTF">2024-02-23T03:02:21Z</dcterms:modified>
</cp:coreProperties>
</file>