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3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8255" y="2335530"/>
            <a:ext cx="2529205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LQVH</a:t>
            </a:r>
            <a:endParaRPr lang="en-US" sz="2500" b="1" u="sng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10000"/>
              </a:lnSpc>
            </a:pP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Truyện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 “Qua </a:t>
            </a:r>
            <a:r>
              <a:rPr lang="en-US" sz="2500" b="1" dirty="0" err="1" smtClean="0">
                <a:latin typeface="Times New Roman" panose="02020603050405020304" charset="0"/>
                <a:cs typeface="Times New Roman" panose="02020603050405020304" charset="0"/>
              </a:rPr>
              <a:t>đường</a:t>
            </a:r>
            <a:r>
              <a:rPr lang="en-US" sz="2500" b="1" dirty="0" smtClean="0">
                <a:latin typeface="Times New Roman" panose="02020603050405020304" charset="0"/>
                <a:cs typeface="Times New Roman" panose="02020603050405020304" charset="0"/>
              </a:rPr>
              <a:t>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80" y="2335530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err="1" smtClean="0"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200" b="1" dirty="0" smtClean="0">
                <a:latin typeface="Times New Roman" panose="02020603050405020304" charset="0"/>
                <a:cs typeface="Times New Roman" panose="02020603050405020304" charset="0"/>
              </a:rPr>
              <a:t>PTGT</a:t>
            </a:r>
            <a:endParaRPr lang="en-US" sz="2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6748" y="2177269"/>
            <a:ext cx="2743518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</a:p>
          <a:p>
            <a:pPr algn="ctr">
              <a:lnSpc>
                <a:spcPct val="110000"/>
              </a:lnSpc>
            </a:pPr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Tách 10 đối tượng thành hai phần bằng các cách khác nhau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278255" y="4849495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</a:p>
          <a:p>
            <a:pPr algn="ctr">
              <a:lnSpc>
                <a:spcPct val="100000"/>
              </a:lnSpc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668716" y="4849495"/>
            <a:ext cx="269157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VĐ: Em đi qua ngã tư đường phố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hát: Ngã tư đường phố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3904" y="4849495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VĐ: Em đi qua ngã tư đường phố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0000"/>
              </a:lnSpc>
              <a:buFontTx/>
              <a:buChar char="-"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Nghe hát: Ngã tư đường phố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74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8</cp:revision>
  <dcterms:created xsi:type="dcterms:W3CDTF">2023-11-18T14:21:00Z</dcterms:created>
  <dcterms:modified xsi:type="dcterms:W3CDTF">2024-03-15T13:40:03Z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