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3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78256" y="2212438"/>
            <a:ext cx="2625530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PTVĐ</a:t>
            </a:r>
          </a:p>
          <a:p>
            <a:pPr marL="342900" indent="-342900" algn="ctr">
              <a:lnSpc>
                <a:spcPct val="110000"/>
              </a:lnSpc>
              <a:buFontTx/>
              <a:buChar char="-"/>
            </a:pPr>
            <a:r>
              <a:rPr lang="vi-VN" sz="2000" b="1" dirty="0" smtClean="0">
                <a:latin typeface="+mj-lt"/>
              </a:rPr>
              <a:t>VĐCB</a:t>
            </a:r>
            <a:r>
              <a:rPr lang="vi-VN" sz="2000" b="1" dirty="0">
                <a:latin typeface="+mj-lt"/>
              </a:rPr>
              <a:t>: Ném trúng đích thẳng đứng </a:t>
            </a:r>
            <a:endParaRPr lang="en-US" sz="2000" b="1" dirty="0" smtClean="0">
              <a:latin typeface="+mj-lt"/>
            </a:endParaRPr>
          </a:p>
          <a:p>
            <a:pPr marL="342900" indent="-342900" algn="ctr">
              <a:lnSpc>
                <a:spcPct val="110000"/>
              </a:lnSpc>
              <a:buFontTx/>
              <a:buChar char="-"/>
            </a:pPr>
            <a:r>
              <a:rPr lang="vi-VN" sz="2000" b="1" dirty="0" smtClean="0">
                <a:latin typeface="+mj-lt"/>
              </a:rPr>
              <a:t>TCVĐ</a:t>
            </a:r>
            <a:r>
              <a:rPr lang="vi-VN" sz="2000" b="1" dirty="0">
                <a:latin typeface="+mj-lt"/>
              </a:rPr>
              <a:t>: Cáo và thỏ</a:t>
            </a:r>
            <a:endParaRPr lang="en-US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31079" y="2264239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endParaRPr lang="en-US" sz="2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747846" y="2711548"/>
            <a:ext cx="2647364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vi-VN" sz="2400" b="1" dirty="0">
                <a:latin typeface="+mj-lt"/>
              </a:rPr>
              <a:t>Một số biển báo giao thông đường bộ</a:t>
            </a:r>
            <a:endParaRPr lang="en-US" sz="2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3415" y="2335530"/>
            <a:ext cx="264541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LQVT</a:t>
            </a:r>
          </a:p>
          <a:p>
            <a:pPr algn="ctr">
              <a:lnSpc>
                <a:spcPct val="100000"/>
              </a:lnSpc>
            </a:pPr>
            <a:r>
              <a:rPr lang="vi-VN" sz="2000" b="1" dirty="0">
                <a:latin typeface="+mj-lt"/>
              </a:rPr>
              <a:t>Xác định phía phải- trái của đối tượng khác</a:t>
            </a:r>
            <a:endParaRPr lang="en-US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374581" y="4913630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TẠO HÌNH</a:t>
            </a:r>
          </a:p>
          <a:p>
            <a:pPr algn="ctr">
              <a:lnSpc>
                <a:spcPct val="10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677509" y="4894897"/>
            <a:ext cx="2682776" cy="1341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u="sng" dirty="0" smtClean="0">
                <a:latin typeface="Times New Roman" panose="02020603050405020304" charset="0"/>
                <a:cs typeface="Times New Roman" panose="02020603050405020304" charset="0"/>
              </a:rPr>
              <a:t>LQCC</a:t>
            </a:r>
          </a:p>
          <a:p>
            <a:pPr algn="ctr">
              <a:lnSpc>
                <a:spcPct val="100000"/>
              </a:lnSpc>
            </a:pP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g, 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9620" y="5057457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u="sng" dirty="0" smtClean="0">
                <a:latin typeface="Times New Roman" panose="02020603050405020304" charset="0"/>
                <a:cs typeface="Times New Roman" panose="02020603050405020304" charset="0"/>
              </a:rPr>
              <a:t>ÔN LUYỆN</a:t>
            </a:r>
          </a:p>
          <a:p>
            <a:pPr algn="ctr">
              <a:lnSpc>
                <a:spcPct val="10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Tách 10 đối tượng thành 2 phần bằng các cách khác nhau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63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10</cp:revision>
  <dcterms:created xsi:type="dcterms:W3CDTF">2023-11-18T14:21:00Z</dcterms:created>
  <dcterms:modified xsi:type="dcterms:W3CDTF">2024-03-22T13:24:44Z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1033-12.2.0.13359</vt:lpwstr>
  </property>
</Properties>
</file>