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3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8255" y="2335530"/>
            <a:ext cx="2529205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LQVH</a:t>
            </a:r>
          </a:p>
          <a:p>
            <a:pPr algn="ctr">
              <a:lnSpc>
                <a:spcPct val="110000"/>
              </a:lnSpc>
            </a:pP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Truyện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Giọt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tí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xíu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nhiên</a:t>
            </a:r>
            <a:endParaRPr lang="en-US" sz="2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6748" y="2177269"/>
            <a:ext cx="2743518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</a:p>
          <a:p>
            <a:pPr algn="ctr">
              <a:lnSpc>
                <a:spcPct val="110000"/>
              </a:lnSpc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78255" y="4849495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</a:p>
          <a:p>
            <a:pPr algn="ctr">
              <a:lnSpc>
                <a:spcPct val="10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668716" y="4849495"/>
            <a:ext cx="269157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r>
              <a:rPr lang="vi-VN" sz="2000" dirty="0" smtClean="0"/>
              <a:t> </a:t>
            </a:r>
            <a:r>
              <a:rPr lang="vi-VN" sz="2000" b="1" dirty="0">
                <a:latin typeface="+mj-lt"/>
              </a:rPr>
              <a:t>Dạy VĐ: Cho tôi đi làm mưa với </a:t>
            </a:r>
            <a:endParaRPr lang="en-US" sz="2000" b="1" dirty="0" smtClean="0"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vi-VN" sz="2000" b="1" dirty="0" smtClean="0">
                <a:latin typeface="+mj-lt"/>
              </a:rPr>
              <a:t>- </a:t>
            </a:r>
            <a:r>
              <a:rPr lang="vi-VN" sz="2000" b="1" dirty="0">
                <a:latin typeface="+mj-lt"/>
              </a:rPr>
              <a:t>TCÂN: Nghe nhanh đoán giỏi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3904" y="4849495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</a:p>
          <a:p>
            <a:pPr algn="ctr">
              <a:lnSpc>
                <a:spcPct val="10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9</cp:revision>
  <dcterms:created xsi:type="dcterms:W3CDTF">2023-11-18T14:21:00Z</dcterms:created>
  <dcterms:modified xsi:type="dcterms:W3CDTF">2024-03-29T13:35:03Z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