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62" r:id="rId7"/>
    <p:sldId id="263" r:id="rId8"/>
    <p:sldId id="264" r:id="rId9"/>
    <p:sldId id="270" r:id="rId10"/>
    <p:sldId id="271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59" d="100"/>
          <a:sy n="59" d="100"/>
        </p:scale>
        <p:origin x="-109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962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4375" y="76835"/>
            <a:ext cx="9258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75" y="906780"/>
            <a:ext cx="1028065" cy="106426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876300" y="2045970"/>
            <a:ext cx="109747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VẬN ĐỘNG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MGL A4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962275" y="3110230"/>
            <a:ext cx="5902960" cy="1242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</a:bodyPr>
          <a:lstStyle/>
          <a:p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 tài: VĐCB “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Ném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xa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bằng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2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tay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”</a:t>
            </a:r>
          </a:p>
          <a:p>
            <a:pPr marL="914400" lvl="2" indent="457200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TCVĐ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“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Nhảy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bao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bố”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667000"/>
            <a:ext cx="8940800" cy="1981200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THI ĐUA</a:t>
            </a:r>
            <a:endParaRPr lang="en-US" sz="7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91770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“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635" y="259905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5205" y="1779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10058400" cy="1828800"/>
          </a:xfrm>
        </p:spPr>
        <p:txBody>
          <a:bodyPr>
            <a:prstTxWarp prst="textInflateBottom">
              <a:avLst/>
            </a:prstTxWarp>
            <a:noAutofit/>
          </a:bodyPr>
          <a:lstStyle/>
          <a:p>
            <a:r>
              <a:rPr lang="en-US" sz="8000" b="1" smtClean="0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1" y="0"/>
            <a:ext cx="12283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8185" y="2286000"/>
            <a:ext cx="10058400" cy="1828800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TRỌNG ĐỘNG</a:t>
            </a:r>
            <a:endParaRPr lang="en-US" sz="72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0453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thực hiện lần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91770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thực hiện lần 2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28"/>
            <a:ext cx="12192000" cy="690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61329">
            <a:off x="1904913" y="2298673"/>
            <a:ext cx="8168420" cy="1410478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THỰC HIỆN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102</Words>
  <Application>Microsoft Office PowerPoint</Application>
  <PresentationFormat>Custom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KHỞI ĐỘNG</vt:lpstr>
      <vt:lpstr>TRỌNG ĐỘNG</vt:lpstr>
      <vt:lpstr>PowerPoint Presentation</vt:lpstr>
      <vt:lpstr>PowerPoint Presentation</vt:lpstr>
      <vt:lpstr>PowerPoint Presentation</vt:lpstr>
      <vt:lpstr>TRẺ THỰC HIỆN</vt:lpstr>
      <vt:lpstr>TRẺ THI ĐUA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Techsi.vn</cp:lastModifiedBy>
  <cp:revision>6</cp:revision>
  <dcterms:created xsi:type="dcterms:W3CDTF">2023-11-15T14:02:19Z</dcterms:created>
  <dcterms:modified xsi:type="dcterms:W3CDTF">2024-04-22T08:56:56Z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C2C2BC14C50449C09F540D302CC17D6F_11</vt:lpwstr>
  </property>
  <property fmtid="{D5CDD505-2E9C-101B-9397-08002B2CF9AE}" pid="3" name="KSOProductBuildVer">
    <vt:lpwstr>1033-12.2.0.13306</vt:lpwstr>
  </property>
</Properties>
</file>