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87" d="100"/>
          <a:sy n="87" d="100"/>
        </p:scale>
        <p:origin x="-533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784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7118350" y="1067435"/>
            <a:ext cx="211391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MGL A4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278255" y="2335530"/>
            <a:ext cx="2529205" cy="15982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2500" b="1" u="sng" dirty="0" smtClean="0">
                <a:latin typeface="Times New Roman" panose="02020603050405020304" charset="0"/>
                <a:cs typeface="Times New Roman" panose="02020603050405020304" charset="0"/>
              </a:rPr>
              <a:t>LQVH</a:t>
            </a:r>
          </a:p>
          <a:p>
            <a:pPr algn="ctr">
              <a:lnSpc>
                <a:spcPct val="110000"/>
              </a:lnSpc>
            </a:pP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Thơ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“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Mèo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con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đi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”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831080" y="2335530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500" b="1" u="sng" dirty="0" smtClean="0">
                <a:latin typeface="Times New Roman" panose="02020603050405020304" charset="0"/>
                <a:cs typeface="Times New Roman" panose="02020603050405020304" charset="0"/>
              </a:rPr>
              <a:t>KPKH</a:t>
            </a:r>
          </a:p>
          <a:p>
            <a:pPr algn="ctr">
              <a:lnSpc>
                <a:spcPct val="100000"/>
              </a:lnSpc>
            </a:pP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Trò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chuyện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Bác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Hồ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kính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yêu</a:t>
            </a:r>
            <a:endParaRPr lang="en-US" sz="2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8276747" y="2159683"/>
            <a:ext cx="2743518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2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LQVT </a:t>
            </a:r>
          </a:p>
          <a:p>
            <a:pPr algn="ctr">
              <a:lnSpc>
                <a:spcPct val="110000"/>
              </a:lnSpc>
            </a:pPr>
            <a:r>
              <a:rPr lang="vi-VN" sz="1700" b="1" dirty="0">
                <a:latin typeface="+mj-lt"/>
              </a:rPr>
              <a:t>So sánh các nhóm đối tượng trong phạm vi 10 để nhận ra mối quan hệ số tự nhiên của các số trong dãy số tự nhiên</a:t>
            </a:r>
            <a:endParaRPr lang="en-US" sz="17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278255" y="4849495"/>
            <a:ext cx="2529205" cy="13868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500" b="1" u="sng" dirty="0" smtClean="0">
                <a:latin typeface="Times New Roman" panose="02020603050405020304" charset="0"/>
                <a:cs typeface="Times New Roman" panose="02020603050405020304" charset="0"/>
              </a:rPr>
              <a:t>TẠO HÌNH</a:t>
            </a:r>
            <a:endParaRPr lang="en-US" sz="25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Cắt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dán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ảnh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Bác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Hồ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4668715" y="4849495"/>
            <a:ext cx="2691570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00000"/>
              </a:lnSpc>
              <a:buFontTx/>
              <a:buChar char="-"/>
            </a:pPr>
            <a:r>
              <a:rPr lang="vi-VN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 </a:t>
            </a:r>
            <a:r>
              <a:rPr lang="vi-VN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hát: </a:t>
            </a:r>
            <a:r>
              <a:rPr lang="en-US" sz="1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endParaRPr lang="en-US" sz="1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00000"/>
              </a:lnSpc>
              <a:buFontTx/>
              <a:buChar char="-"/>
            </a:pPr>
            <a:r>
              <a:rPr lang="en-US" sz="1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1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8276747" y="4770363"/>
            <a:ext cx="2636361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200" b="1" u="sng" dirty="0" err="1" smtClean="0">
                <a:latin typeface="Times New Roman" panose="02020603050405020304" charset="0"/>
                <a:cs typeface="Times New Roman" panose="02020603050405020304" charset="0"/>
              </a:rPr>
              <a:t>Ôn</a:t>
            </a:r>
            <a:r>
              <a:rPr lang="en-US" sz="2200" b="1" u="sng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b="1" u="sng" dirty="0" err="1" smtClean="0">
                <a:latin typeface="Times New Roman" panose="02020603050405020304" charset="0"/>
                <a:cs typeface="Times New Roman" panose="02020603050405020304" charset="0"/>
              </a:rPr>
              <a:t>luyện</a:t>
            </a:r>
            <a:endParaRPr lang="en-US" sz="2200" b="1" u="sng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10000"/>
              </a:lnSpc>
            </a:pPr>
            <a:r>
              <a:rPr lang="vi-VN" sz="1600" b="1" dirty="0">
                <a:latin typeface="+mj-lt"/>
              </a:rPr>
              <a:t>So sánh các nhóm đối tượng trong phạm vi 10 để nhận ra mối quan hệ số tự nhiên của các số trong dãy số tự nhiên</a:t>
            </a:r>
            <a:endParaRPr lang="en-US" sz="1600" b="1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107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PC</dc:creator>
  <cp:lastModifiedBy>PC</cp:lastModifiedBy>
  <cp:revision>14</cp:revision>
  <dcterms:created xsi:type="dcterms:W3CDTF">2023-11-18T14:21:00Z</dcterms:created>
  <dcterms:modified xsi:type="dcterms:W3CDTF">2024-05-12T13:28:30Z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080C27882F004F1781E5A883D8F120B3_11</vt:lpwstr>
  </property>
  <property fmtid="{D5CDD505-2E9C-101B-9397-08002B2CF9AE}" pid="3" name="KSOProductBuildVer">
    <vt:lpwstr>1033-12.2.0.13359</vt:lpwstr>
  </property>
</Properties>
</file>