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3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8256" y="2212438"/>
            <a:ext cx="2625530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u="sng" dirty="0">
                <a:latin typeface="Times New Roman" panose="02020603050405020304" charset="0"/>
                <a:cs typeface="Times New Roman" panose="02020603050405020304" charset="0"/>
              </a:rPr>
              <a:t>ÔN TẬP</a:t>
            </a:r>
          </a:p>
          <a:p>
            <a:pPr algn="ctr">
              <a:lnSpc>
                <a:spcPct val="11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+mj-lt"/>
              </a:rPr>
              <a:t> </a:t>
            </a:r>
            <a:r>
              <a:rPr lang="vi-VN" b="1" dirty="0" smtClean="0">
                <a:latin typeface="+mj-lt"/>
              </a:rPr>
              <a:t>VĐCB</a:t>
            </a:r>
            <a:r>
              <a:rPr lang="vi-VN" b="1" dirty="0">
                <a:latin typeface="+mj-lt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15-20cm</a:t>
            </a:r>
          </a:p>
          <a:p>
            <a:pPr algn="ctr">
              <a:lnSpc>
                <a:spcPct val="11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TCVĐ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79" y="2264239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u="sng" dirty="0">
                <a:latin typeface="Times New Roman" panose="02020603050405020304" charset="0"/>
                <a:cs typeface="Times New Roman" panose="02020603050405020304" charset="0"/>
              </a:rPr>
              <a:t>ÔN TẬP</a:t>
            </a:r>
          </a:p>
          <a:p>
            <a:pPr algn="ctr">
              <a:lnSpc>
                <a:spcPct val="100000"/>
              </a:lnSpc>
            </a:pPr>
            <a:endParaRPr lang="en-US" sz="2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747846" y="2711548"/>
            <a:ext cx="2647364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261015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u="sng" dirty="0">
                <a:latin typeface="Times New Roman" panose="02020603050405020304" charset="0"/>
                <a:cs typeface="Times New Roman" panose="02020603050405020304" charset="0"/>
              </a:rPr>
              <a:t>ÔN TẬP</a:t>
            </a:r>
          </a:p>
          <a:p>
            <a:pPr algn="ctr">
              <a:lnSpc>
                <a:spcPct val="100000"/>
              </a:lnSpc>
            </a:pPr>
            <a:r>
              <a:rPr lang="vi-V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sánh các nhóm đối tượng trong phạm vi 10 để nhận ra mối quan hệ số tự nhiên của các số trong dãy số tự nhiên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374581" y="4913630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u="sng" dirty="0">
                <a:latin typeface="Times New Roman" panose="02020603050405020304" charset="0"/>
                <a:cs typeface="Times New Roman" panose="02020603050405020304" charset="0"/>
              </a:rPr>
              <a:t>ÔN TẬP</a:t>
            </a:r>
          </a:p>
          <a:p>
            <a:pPr algn="ctr">
              <a:lnSpc>
                <a:spcPct val="100000"/>
              </a:lnSpc>
            </a:pPr>
            <a:r>
              <a:rPr lang="vi-VN" sz="2000" b="1" dirty="0" smtClean="0">
                <a:latin typeface="+mj-lt"/>
              </a:rPr>
              <a:t>Vẽ </a:t>
            </a:r>
            <a:r>
              <a:rPr lang="vi-VN" sz="2000" b="1" dirty="0">
                <a:latin typeface="+mj-lt"/>
              </a:rPr>
              <a:t>trường tiểu học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677509" y="4894897"/>
            <a:ext cx="2682776" cy="1341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u="sng" dirty="0">
                <a:latin typeface="Times New Roman" panose="02020603050405020304" charset="0"/>
                <a:cs typeface="Times New Roman" panose="02020603050405020304" charset="0"/>
              </a:rPr>
              <a:t>ÔN TẬP</a:t>
            </a:r>
          </a:p>
          <a:p>
            <a:pPr algn="ctr">
              <a:lnSpc>
                <a:spcPct val="100000"/>
              </a:lnSpc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quen chữ v, 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9620" y="4820065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u="sng" dirty="0" smtClean="0">
                <a:latin typeface="Times New Roman" panose="02020603050405020304" charset="0"/>
                <a:cs typeface="Times New Roman" panose="02020603050405020304" charset="0"/>
              </a:rPr>
              <a:t>ÔN TẬP</a:t>
            </a:r>
            <a:endParaRPr lang="en-US" sz="2200" b="1" u="sng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78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15</cp:revision>
  <dcterms:created xsi:type="dcterms:W3CDTF">2023-11-18T14:21:00Z</dcterms:created>
  <dcterms:modified xsi:type="dcterms:W3CDTF">2024-05-20T14:45:44Z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