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33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84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118350" y="1067435"/>
            <a:ext cx="211391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MGL A4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78256" y="2212438"/>
            <a:ext cx="2625530" cy="1598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PTVĐ</a:t>
            </a:r>
          </a:p>
          <a:p>
            <a:pPr algn="ctr">
              <a:lnSpc>
                <a:spcPct val="11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+mj-lt"/>
              </a:rPr>
              <a:t> </a:t>
            </a:r>
            <a:r>
              <a:rPr lang="vi-VN" b="1" dirty="0" smtClean="0">
                <a:latin typeface="+mj-lt"/>
              </a:rPr>
              <a:t>VĐCB</a:t>
            </a:r>
            <a:r>
              <a:rPr lang="vi-VN" b="1" dirty="0">
                <a:latin typeface="+mj-lt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15-20cm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TCVĐ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4831079" y="2264239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2000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</a:pPr>
            <a:endParaRPr lang="en-US" sz="2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747846" y="2711548"/>
            <a:ext cx="2647364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vi-VN" sz="2000" b="1" dirty="0">
                <a:latin typeface="+mj-lt"/>
              </a:rPr>
              <a:t>GDNSVM: Học tập và vui chơi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273415" y="2335530"/>
            <a:ext cx="2645410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LQVT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+mj-lt"/>
              </a:rPr>
              <a:t>Xác định vị trí của đồ vật so với đối tượng khác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374581" y="4913630"/>
            <a:ext cx="2529205" cy="1386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b="1" u="sng" dirty="0" smtClean="0">
                <a:latin typeface="Times New Roman" panose="02020603050405020304" charset="0"/>
                <a:cs typeface="Times New Roman" panose="02020603050405020304" charset="0"/>
              </a:rPr>
              <a:t>TẠO HÌNH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+mj-lt"/>
              </a:rPr>
              <a:t>Vẽ trường tiểu học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677509" y="4894897"/>
            <a:ext cx="2682776" cy="1341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u="sng" dirty="0" smtClean="0">
                <a:latin typeface="Times New Roman" panose="02020603050405020304" charset="0"/>
                <a:cs typeface="Times New Roman" panose="02020603050405020304" charset="0"/>
              </a:rPr>
              <a:t>LQCC</a:t>
            </a:r>
          </a:p>
          <a:p>
            <a:pPr algn="ctr">
              <a:lnSpc>
                <a:spcPct val="10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v, 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8389620" y="5057457"/>
            <a:ext cx="2529205" cy="1099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200" b="1" u="sng" dirty="0" smtClean="0">
                <a:latin typeface="Times New Roman" panose="02020603050405020304" charset="0"/>
                <a:cs typeface="Times New Roman" panose="02020603050405020304" charset="0"/>
              </a:rPr>
              <a:t>ÔN LUYỆN</a:t>
            </a:r>
          </a:p>
          <a:p>
            <a:pPr algn="ctr">
              <a:lnSpc>
                <a:spcPct val="100000"/>
              </a:lnSpc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vị trí của đồ vật so với đối tượng khác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PC</cp:lastModifiedBy>
  <cp:revision>14</cp:revision>
  <dcterms:created xsi:type="dcterms:W3CDTF">2023-11-18T14:21:00Z</dcterms:created>
  <dcterms:modified xsi:type="dcterms:W3CDTF">2024-05-05T14:08:29Z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080C27882F004F1781E5A883D8F120B3_11</vt:lpwstr>
  </property>
  <property fmtid="{D5CDD505-2E9C-101B-9397-08002B2CF9AE}" pid="3" name="KSOProductBuildVer">
    <vt:lpwstr>1033-12.2.0.13359</vt:lpwstr>
  </property>
</Properties>
</file>