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42B6-6159-4853-963E-5C5913293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519A0-194C-4DEC-875C-C38711B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C4F77-D21B-4C9F-8D68-171975CA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4C6CB-DF86-4F56-9483-39D24105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068F-F5D9-4D6D-A40C-4F2A1FA9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0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3988-4A59-4052-8F79-38ED69A3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19AB0-7D81-40EC-8CFC-5E6027600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1397D-EC00-4D3B-BD63-36DD5676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4E021-971D-4FE6-AE2F-D5C749E7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8A674-388A-4BB2-9F68-2EF70E24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9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E7AA49-14BE-4B3D-9690-08DBB0F19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B26FE-4CC1-4244-A931-296CCF94B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783BF-7750-4B93-8CF2-91210FE36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E0A07-1B5A-41A6-941C-87C27AC1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5527-DE4D-4142-BD9A-902E0891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7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8692-C1CB-4B7A-89B2-3D641C61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CB1C8-A647-4499-9B25-8D2BA5EC9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5460F-2267-495F-8A99-3D457C62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B6C9C-B28D-4FEF-B03A-4E0330FD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DFBEE-DFFE-46DB-B1F2-A09ECE35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49D7-9FC1-427D-9A58-C027941E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D0F58-A02B-4747-BC90-6CBF52628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81A1E-37AA-4C6B-987B-46003D6A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44514-52D0-4020-9C9A-3A76CC17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35942-9D1E-4924-839B-C7863B80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8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0CB2A-A89D-4F80-817E-415E669C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D9923-D186-495B-8412-DE3FE444B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1C948-80F0-4ECA-BD72-0FF2555A1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468EA-B609-44B1-95AB-712B759B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3ED09-89CA-42B5-931A-354DF47E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36EBB-E86D-41C5-BB1E-1F02C8CE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7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19F2-1B69-442D-B3A8-151CE24E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D79EF-6BBB-4BFD-AA64-1C3636A6C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14F3B-024E-4F2E-88DB-F1FCD3A4C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47F2C-0C61-44CF-9804-3D0CE8CE2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06CDA-2730-4050-BC6B-8D9E0CA01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6C7A96-E84E-45B6-AA86-7E860BFD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9D2B0-A838-4387-8069-495A70E1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EF6A53-F02B-4EF9-9AB8-26615745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4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1FEA-F91D-477A-B866-190B1171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0BC0E-7ACA-47D1-9E49-4BDD68CB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EF29B-C4DD-4875-A700-180FFE2D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140A5-8B9A-4DAA-A32D-1C869CAF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303BF-6C6E-4E6B-BE1C-EF84FB0A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C58346-6750-4973-A3CC-8AB80752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1068F-4E13-4E9A-BFB7-CEDB4E08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0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3843-7A12-46BE-AEBF-E5B3BF3E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707D-0A86-4CAE-BC68-FC24FD47A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126B1-AFAC-4DF3-A52A-5B366EAE5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BD050-6593-4176-AD1A-5C85E282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1853E-BF81-40A1-BEB7-79FBE6D1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EA4AD-C7D0-4A0B-888D-FB696707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39980-6745-4DF4-A39D-8FCF3B6A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50CE7E-26BA-4D6D-98DB-517EB60AB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6A5A7-759E-424D-AAFE-B0FAFA161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846EA-41D8-43DA-BBF2-A14D1F01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C5E11-673A-416F-839B-0F68B111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43968-5436-46B9-B1D1-A16E6E19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3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B14A1-AFF4-44F8-8911-E1123278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57F41-FE74-440A-8BCF-E567739F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EDF1F-1573-44FD-A994-6AA4B1E04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D70F8-69CD-4F3F-9EE0-2FC7C5631A4D}" type="datetimeFigureOut">
              <a:rPr lang="en-US" smtClean="0"/>
              <a:t>30/9/2024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623DF-D664-4ABD-8A5E-335123CD0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25887-32FA-4185-85E7-5A2F1ED94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F8298AE-6360-43BE-BD10-69EA5DDD14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EED7A7-77A4-48F7-8E0F-8BF0CADEDA51}"/>
              </a:ext>
            </a:extLst>
          </p:cNvPr>
          <p:cNvSpPr txBox="1"/>
          <p:nvPr/>
        </p:nvSpPr>
        <p:spPr>
          <a:xfrm>
            <a:off x="2686929" y="295422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9227C1-A73A-4DD5-BD2B-72331E341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78" y="1190691"/>
            <a:ext cx="674704" cy="707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92FB40-765A-4022-97D7-2681683796EB}"/>
              </a:ext>
            </a:extLst>
          </p:cNvPr>
          <p:cNvSpPr txBox="1"/>
          <p:nvPr/>
        </p:nvSpPr>
        <p:spPr>
          <a:xfrm>
            <a:off x="2200505" y="2177763"/>
            <a:ext cx="76784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E08549-D817-4D9A-B298-458EEFD9154D}"/>
              </a:ext>
            </a:extLst>
          </p:cNvPr>
          <p:cNvSpPr txBox="1"/>
          <p:nvPr/>
        </p:nvSpPr>
        <p:spPr>
          <a:xfrm>
            <a:off x="3395417" y="3334044"/>
            <a:ext cx="528862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Gia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 - 5tuổi</a:t>
            </a: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Thị Trà My</a:t>
            </a:r>
          </a:p>
        </p:txBody>
      </p:sp>
    </p:spTree>
    <p:extLst>
      <p:ext uri="{BB962C8B-B14F-4D97-AF65-F5344CB8AC3E}">
        <p14:creationId xmlns:p14="http://schemas.microsoft.com/office/powerpoint/2010/main" val="330603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FCF1A0-8B01-4745-9B45-15E0D5087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1F3167-5DCA-4F0B-90E2-388D7FAA1174}"/>
              </a:ext>
            </a:extLst>
          </p:cNvPr>
          <p:cNvSpPr txBox="1"/>
          <p:nvPr/>
        </p:nvSpPr>
        <p:spPr>
          <a:xfrm>
            <a:off x="1954485" y="1083409"/>
            <a:ext cx="8283037" cy="386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0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16" y="673592"/>
            <a:ext cx="9079605" cy="545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1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CD6B64B-B154-4FDA-A1EE-BB497C2C46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0F14CB-57C2-494E-A0B0-FC8490FB66D4}"/>
              </a:ext>
            </a:extLst>
          </p:cNvPr>
          <p:cNvSpPr txBox="1"/>
          <p:nvPr/>
        </p:nvSpPr>
        <p:spPr>
          <a:xfrm>
            <a:off x="4549281" y="2330181"/>
            <a:ext cx="6088526" cy="2508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Dạy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“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tôi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 Thu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Hiền</a:t>
            </a:r>
            <a:endParaRPr lang="en-US" sz="4400" b="1" dirty="0">
              <a:solidFill>
                <a:srgbClr val="00206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a-cua-toi-Nhac-khong-loi-320-lyrics-upload-boi-ruacon0770-hjhjh">
            <a:hlinkClick r:id="" action="ppaction://media"/>
            <a:extLst>
              <a:ext uri="{FF2B5EF4-FFF2-40B4-BE49-F238E27FC236}">
                <a16:creationId xmlns:a16="http://schemas.microsoft.com/office/drawing/2014/main" id="{2891A9F9-C62C-4833-B20B-C779BD71E7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61944" y="6428186"/>
            <a:ext cx="428532" cy="4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6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3F8D20-17F0-480A-BAF9-6DC6C5E29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B763D5-E042-41B7-96CD-7CCC5223E10E}"/>
              </a:ext>
            </a:extLst>
          </p:cNvPr>
          <p:cNvSpPr txBox="1"/>
          <p:nvPr/>
        </p:nvSpPr>
        <p:spPr>
          <a:xfrm>
            <a:off x="4097810" y="166001"/>
            <a:ext cx="477464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tỏa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sáng</a:t>
            </a:r>
            <a:endParaRPr lang="en-US" sz="4400" b="1" dirty="0">
              <a:solidFill>
                <a:srgbClr val="00206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Nha-cua-toi-Nhac-khong-loi-320-lyrics-upload-boi-ruacon0770-hjhjh">
            <a:hlinkClick r:id="" action="ppaction://media"/>
            <a:extLst>
              <a:ext uri="{FF2B5EF4-FFF2-40B4-BE49-F238E27FC236}">
                <a16:creationId xmlns:a16="http://schemas.microsoft.com/office/drawing/2014/main" id="{820ED687-4D40-4EFF-92FE-E37A7F79C4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61944" y="6428186"/>
            <a:ext cx="428532" cy="4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6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8CC4F9-474E-4AA0-9FBB-6E231FFA4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5" b="4965"/>
          <a:stretch/>
        </p:blipFill>
        <p:spPr>
          <a:xfrm>
            <a:off x="9525" y="1"/>
            <a:ext cx="121824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1EE900-1B93-4061-8A1F-5F40FD3ED0C5}"/>
              </a:ext>
            </a:extLst>
          </p:cNvPr>
          <p:cNvSpPr txBox="1"/>
          <p:nvPr/>
        </p:nvSpPr>
        <p:spPr>
          <a:xfrm>
            <a:off x="4097810" y="166001"/>
            <a:ext cx="477464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tỏa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sáng</a:t>
            </a:r>
            <a:endParaRPr lang="en-US" sz="4400" b="1" dirty="0">
              <a:solidFill>
                <a:srgbClr val="00206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-cua-toi-Nhac-khong-loi-320-lyrics-upload-boi-ruacon0770-hjhjh">
            <a:hlinkClick r:id="" action="ppaction://media"/>
            <a:extLst>
              <a:ext uri="{FF2B5EF4-FFF2-40B4-BE49-F238E27FC236}">
                <a16:creationId xmlns:a16="http://schemas.microsoft.com/office/drawing/2014/main" id="{820ED687-4D40-4EFF-92FE-E37A7F79C4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61944" y="6428186"/>
            <a:ext cx="428532" cy="4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A8D5B3-251F-45AE-840C-B88C2BEF7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00750" y="1705349"/>
            <a:ext cx="5571067" cy="5571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A0E42E-1249-40BE-BEE9-7762B165AE40}"/>
              </a:ext>
            </a:extLst>
          </p:cNvPr>
          <p:cNvSpPr txBox="1"/>
          <p:nvPr/>
        </p:nvSpPr>
        <p:spPr>
          <a:xfrm>
            <a:off x="964986" y="221324"/>
            <a:ext cx="10400603" cy="2508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Nghe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“ Gia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đình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nhỏ,hạnh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phúc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to”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Nguyễn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Chung</a:t>
            </a: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ia-Dinh-Nho-Hanh-Phuc-To-Be-Tu-Anh">
            <a:hlinkClick r:id="" action="ppaction://media"/>
            <a:extLst>
              <a:ext uri="{FF2B5EF4-FFF2-40B4-BE49-F238E27FC236}">
                <a16:creationId xmlns:a16="http://schemas.microsoft.com/office/drawing/2014/main" id="{D71BF100-CCEA-47B5-B0F2-7E762157DF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4800" y="6248400"/>
            <a:ext cx="492453" cy="4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6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4E201FF-469D-40C1-B27C-CE26B4E6B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285875"/>
            <a:ext cx="666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2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119</Words>
  <Application>Microsoft Office PowerPoint</Application>
  <PresentationFormat>Widescreen</PresentationFormat>
  <Paragraphs>20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#9Slide03 IcielPanton Black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trang nguyen</cp:lastModifiedBy>
  <cp:revision>5</cp:revision>
  <dcterms:created xsi:type="dcterms:W3CDTF">2022-10-10T13:59:19Z</dcterms:created>
  <dcterms:modified xsi:type="dcterms:W3CDTF">2024-09-30T02:08:41Z</dcterms:modified>
</cp:coreProperties>
</file>