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58" r:id="rId5"/>
    <p:sldId id="262" r:id="rId6"/>
    <p:sldId id="261" r:id="rId7"/>
    <p:sldId id="260" r:id="rId8"/>
    <p:sldId id="264" r:id="rId9"/>
    <p:sldId id="269" r:id="rId10"/>
    <p:sldId id="267" r:id="rId11"/>
    <p:sldId id="271" r:id="rId12"/>
    <p:sldId id="270" r:id="rId13"/>
    <p:sldId id="268" r:id="rId14"/>
    <p:sldId id="272" r:id="rId15"/>
    <p:sldId id="273" r:id="rId16"/>
    <p:sldId id="274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4CE5-887C-4E99-AE3A-65162453F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6AB8F-17DD-413F-8DD1-496761F0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3AFF3-A18A-4777-88F9-C08441D8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6042-1013-444A-A4F9-1CCBF1D1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374B0-CA91-4879-B639-B010FA19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3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51C1-8C74-4AFD-B146-E7A404C8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04A3C-8793-48E9-B3F2-16347E064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49FB5-7D83-47ED-99EA-8D11F773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9BD58-8B0F-4648-B8C4-518C64E1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B0AB-B4C4-4841-BBF0-AA8D0FE4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4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4CD5C-40CA-4A27-989E-2F165F5B2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B6160-79CD-47B6-9A6A-A983504F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4DEEB-BEFD-421F-A54B-072A76F4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61758-9EFA-46F5-B890-C4AFC9B2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E0B78-972C-4237-A4C8-A16D1F0B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4FCF-39FA-4E12-ABD2-D79BDEE7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2AB42-EA96-4323-856C-C5574106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CBACF-BB12-4427-9AC2-0BA57201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9B4E5-CC00-44C2-B40B-9AA89991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2A94E-C549-4BBD-B340-6FD98923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2D74-AC4E-4077-8A86-434E2B08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27240-7AAA-4C43-AF98-EC0094CF6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C5B2-0DB4-4266-84B3-21AB7D0D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A5554-A3E3-4421-B1C0-06D81259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952B-1541-4FA9-9066-477E0B53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8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CD45-E261-4B19-8C5F-A7E0787C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0F480-38D2-4266-9AC7-464AD524E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53ABE-118D-4739-8BF4-2E875971A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ACA5E-4C92-4BB7-A131-C22DA59D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AC7BA-4140-41BC-930E-54E8D989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F7D88-FE04-44A2-8AF1-37E84310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6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E508-816C-4E13-8816-BCADEC6C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09C07-2716-4F04-9A0D-FF8B66EDE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3C2B6-9FB9-4D60-9671-E35BA1633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A8BAD-1416-4EC2-8596-2E6674D08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5A249-7236-4152-9B95-F7BD17F51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34F0E-D1A4-406F-8AD5-DFCF72EC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5A617-109C-48AA-B0FD-F6DBED8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056DE-B306-4162-8CC4-0D1590A0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9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CA35-52B7-4120-A09D-BC7193AE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E4498-95D2-453C-AD25-C8708757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8DC50-FB52-4C54-86F6-763D30C2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FE5D7-388D-41E4-B408-E624708E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8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88F65-84FB-464D-8D14-1B5C6DF5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40B98-522C-4829-8358-D0054E7C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9DFB7-8E51-4C9F-AFE5-7D042021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1EAF-B3AC-4F84-A178-B8E9D701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F09C5-5F84-412A-8E2B-D4EA92D1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E246D-DCBC-4E28-9D6F-3D88B126A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4250B-10DE-4ED0-813A-B22B5067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367B8-8A61-404E-9705-38B12392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1C94E-4E0F-4F56-8029-0E9C7ED8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3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CC19-3EFA-43CC-9E32-243784C2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9A9A5-4628-4ADE-A31E-6F669BBBD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B1696-E41A-4BE6-9E98-9F32D7628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2318B-AFF4-4A97-AF22-7D648CCA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FF378-48C4-42E3-A79A-54216B10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36798-F9F8-4E39-AD10-CF2A1094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D6A57-259C-47D9-B811-72213F5D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242F4-216F-49E6-88FF-18377CC2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676C1-183B-4FC6-BEA9-E98A5E284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A862-E399-4B96-BAD0-230CB6A9F90F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56D00-8691-4B62-9507-9FFCEDB9F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4B7F2-A746-487A-BB31-4D1A93349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B552C-16DE-4FFB-A501-0FA488060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5657397-94B7-429F-B0B1-5990F4FCE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"/>
            <a:ext cx="12192000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6BBBA4-8F58-4082-A9FD-D6EB0643A366}"/>
              </a:ext>
            </a:extLst>
          </p:cNvPr>
          <p:cNvSpPr txBox="1"/>
          <p:nvPr/>
        </p:nvSpPr>
        <p:spPr>
          <a:xfrm>
            <a:off x="2531017" y="844206"/>
            <a:ext cx="71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C9D1F-4528-4240-9223-85AD1A32C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92" y="1849136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EA8354-ECA5-4EAC-84B4-91263976AC0D}"/>
              </a:ext>
            </a:extLst>
          </p:cNvPr>
          <p:cNvSpPr txBox="1"/>
          <p:nvPr/>
        </p:nvSpPr>
        <p:spPr>
          <a:xfrm>
            <a:off x="2948216" y="3576542"/>
            <a:ext cx="63348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của bé</a:t>
            </a:r>
          </a:p>
          <a:p>
            <a:pPr algn="ctr"/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87992-7A3B-401C-A94D-8B414C1A30D0}"/>
              </a:ext>
            </a:extLst>
          </p:cNvPr>
          <p:cNvSpPr txBox="1"/>
          <p:nvPr/>
        </p:nvSpPr>
        <p:spPr>
          <a:xfrm>
            <a:off x="1432861" y="2726060"/>
            <a:ext cx="9326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07E4CF-4510-4F3F-9C88-44CA7109A0C4}"/>
              </a:ext>
            </a:extLst>
          </p:cNvPr>
          <p:cNvSpPr txBox="1"/>
          <p:nvPr/>
        </p:nvSpPr>
        <p:spPr>
          <a:xfrm>
            <a:off x="838200" y="5636280"/>
            <a:ext cx="1081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 KHỨU GIÁC)</a:t>
            </a:r>
            <a:endParaRPr lang="vi-VN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3361A79-AE19-4653-9B89-6A4EC022F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54" y="2031694"/>
            <a:ext cx="3952692" cy="36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56A521B-18FA-42FF-90BC-BD4E66ED6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54" y="3219966"/>
            <a:ext cx="22860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E7F18B1-9852-4BF7-89FC-939E3AE714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54" y="9576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99958BC-3304-4B4F-95D6-C64B5239DE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54" y="3829566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0BA9E2B6-57E1-47FE-96FF-ECC10E0ED3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54" y="552966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C65BD47-B41C-4F34-93B6-0A87ACF55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43568B-4084-4711-AF9B-6FCE8CEE1653}"/>
              </a:ext>
            </a:extLst>
          </p:cNvPr>
          <p:cNvSpPr txBox="1"/>
          <p:nvPr/>
        </p:nvSpPr>
        <p:spPr>
          <a:xfrm>
            <a:off x="276495" y="2588766"/>
            <a:ext cx="1081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nếm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cam</a:t>
            </a:r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5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E16EAA-4D31-49EA-A82E-FA13886FE8AC}"/>
              </a:ext>
            </a:extLst>
          </p:cNvPr>
          <p:cNvSpPr txBox="1"/>
          <p:nvPr/>
        </p:nvSpPr>
        <p:spPr>
          <a:xfrm>
            <a:off x="687689" y="5373090"/>
            <a:ext cx="10816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Lưỡi</a:t>
            </a:r>
            <a:endParaRPr lang="en-US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 VỊ GIÁC)</a:t>
            </a:r>
            <a:endParaRPr lang="vi-VN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ẹo hay đánh bay tưa lưỡi cho trẻ nhỏ - Cẩm nang Bibomart">
            <a:extLst>
              <a:ext uri="{FF2B5EF4-FFF2-40B4-BE49-F238E27FC236}">
                <a16:creationId xmlns:a16="http://schemas.microsoft.com/office/drawing/2014/main" id="{69CC8AF7-3156-4746-A8BC-B5E5A15CD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t="60421" r="38351" b="8947"/>
          <a:stretch/>
        </p:blipFill>
        <p:spPr bwMode="auto">
          <a:xfrm>
            <a:off x="3976378" y="2334127"/>
            <a:ext cx="4448794" cy="30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89C735A-74EA-4789-8831-912CE0DD25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057400"/>
            <a:ext cx="1600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3CF45-02E0-47D9-A155-0C90D5E34D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8C85FDE-7321-4C13-9BB2-ED3DFE5F6C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2" y="2057400"/>
            <a:ext cx="2362200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74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C65BD47-B41C-4F34-93B6-0A87ACF55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160B1-C531-41C2-81D8-D678663F2385}"/>
              </a:ext>
            </a:extLst>
          </p:cNvPr>
          <p:cNvSpPr txBox="1"/>
          <p:nvPr/>
        </p:nvSpPr>
        <p:spPr>
          <a:xfrm>
            <a:off x="601347" y="1340171"/>
            <a:ext cx="9228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Câu đố :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“  C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ái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giỏi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thay</a:t>
            </a:r>
            <a:endParaRPr lang="en-US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Quet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tranh</a:t>
            </a:r>
            <a:endParaRPr lang="vi-VN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D4E78D1C-A234-41E4-AD1F-4FDE96E3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56" y="1720516"/>
            <a:ext cx="3746687" cy="34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F2B33F-A629-4AAB-B070-1B4DF56B9A42}"/>
              </a:ext>
            </a:extLst>
          </p:cNvPr>
          <p:cNvSpPr txBox="1"/>
          <p:nvPr/>
        </p:nvSpPr>
        <p:spPr>
          <a:xfrm>
            <a:off x="687689" y="5373090"/>
            <a:ext cx="10816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Tay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 XÚC GIÁC)</a:t>
            </a:r>
            <a:endParaRPr lang="vi-VN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7834EA6-E870-4C72-949E-A161755ED5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711" y="2971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0C74EAC-565C-441D-8022-AFD46EFD73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58" y="360948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B2264515-B4E3-41F4-AFB6-B645D3D406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58" y="390120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59F82F0-1C7C-4329-9DB0-FA7F5459A3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67" y="360948"/>
            <a:ext cx="2300288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A1136-8405-4187-A101-2F0EE97FD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46919-6746-49EC-904F-AE8A9D3E1C56}"/>
              </a:ext>
            </a:extLst>
          </p:cNvPr>
          <p:cNvSpPr txBox="1"/>
          <p:nvPr/>
        </p:nvSpPr>
        <p:spPr>
          <a:xfrm>
            <a:off x="1229997" y="678002"/>
            <a:ext cx="92284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GIÁO DỤC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: Thị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khứu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ngửi,vị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thính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cầm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nắm</a:t>
            </a:r>
            <a:endParaRPr lang="en-US" sz="36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gìn</a:t>
            </a:r>
            <a:endParaRPr lang="en-US" sz="36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nhé</a:t>
            </a:r>
            <a:endParaRPr lang="vi-VN" sz="36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70FF532-6974-42EE-8763-8DB69052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4C1F8-F355-46CA-AB42-DD31C4946039}"/>
              </a:ext>
            </a:extLst>
          </p:cNvPr>
          <p:cNvSpPr txBox="1"/>
          <p:nvPr/>
        </p:nvSpPr>
        <p:spPr>
          <a:xfrm>
            <a:off x="1481773" y="2240283"/>
            <a:ext cx="9228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nhí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70FF532-6974-42EE-8763-8DB69052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4C1F8-F355-46CA-AB42-DD31C4946039}"/>
              </a:ext>
            </a:extLst>
          </p:cNvPr>
          <p:cNvSpPr txBox="1"/>
          <p:nvPr/>
        </p:nvSpPr>
        <p:spPr>
          <a:xfrm>
            <a:off x="1481773" y="2240283"/>
            <a:ext cx="9228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9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A8F2977-9F09-49BA-83C8-A54542FA9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28" y="643466"/>
            <a:ext cx="997554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6BFC2C-FC42-4599-901D-5AAAF0A4E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6A022-A23E-442A-ADA9-315C6EC6BD47}"/>
              </a:ext>
            </a:extLst>
          </p:cNvPr>
          <p:cNvSpPr txBox="1"/>
          <p:nvPr/>
        </p:nvSpPr>
        <p:spPr>
          <a:xfrm>
            <a:off x="3053340" y="2767280"/>
            <a:ext cx="6085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Cô và trẻ hát: “ Cái mũi” </a:t>
            </a:r>
            <a:endParaRPr lang="en-US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CaiMuiBeat-DangCapNhat_4cx9y_hq">
            <a:hlinkClick r:id="" action="ppaction://media"/>
            <a:extLst>
              <a:ext uri="{FF2B5EF4-FFF2-40B4-BE49-F238E27FC236}">
                <a16:creationId xmlns:a16="http://schemas.microsoft.com/office/drawing/2014/main" id="{862A6A8A-1C97-4C83-93E4-96BF79041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54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6BFC2C-FC42-4599-901D-5AAAF0A4E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6A022-A23E-442A-ADA9-315C6EC6BD47}"/>
              </a:ext>
            </a:extLst>
          </p:cNvPr>
          <p:cNvSpPr txBox="1"/>
          <p:nvPr/>
        </p:nvSpPr>
        <p:spPr>
          <a:xfrm>
            <a:off x="2314356" y="2767280"/>
            <a:ext cx="7563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Hoạt động 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2</a:t>
            </a:r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CaiMuiBeat-DangCapNhat_4cx9y_hq">
            <a:hlinkClick r:id="" action="ppaction://media"/>
            <a:extLst>
              <a:ext uri="{FF2B5EF4-FFF2-40B4-BE49-F238E27FC236}">
                <a16:creationId xmlns:a16="http://schemas.microsoft.com/office/drawing/2014/main" id="{862A6A8A-1C97-4C83-93E4-96BF79041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54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4BAB4C-4C36-46AA-9E9D-0A2393FB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B7666D-B762-403A-ADF6-5234287DE402}"/>
              </a:ext>
            </a:extLst>
          </p:cNvPr>
          <p:cNvSpPr txBox="1"/>
          <p:nvPr/>
        </p:nvSpPr>
        <p:spPr>
          <a:xfrm>
            <a:off x="3108394" y="2311722"/>
            <a:ext cx="65181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Hoạt động 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3</a:t>
            </a:r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Tìm hiểu về các giác quan </a:t>
            </a:r>
            <a:endParaRPr lang="en-US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5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8A8DDE7-7779-46E6-8F4F-91E9B196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F4FC8-21B4-4425-881C-0D08FC7A35CC}"/>
              </a:ext>
            </a:extLst>
          </p:cNvPr>
          <p:cNvSpPr txBox="1"/>
          <p:nvPr/>
        </p:nvSpPr>
        <p:spPr>
          <a:xfrm>
            <a:off x="-156643" y="1340171"/>
            <a:ext cx="78576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Câu đố :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“  Cùng thức cùng ngủ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Hai bạn xinh xinh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Nhìn thấy mọi vật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     Nhưng không thấy mình”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Đố là cái gì? </a:t>
            </a:r>
            <a:endParaRPr lang="en-US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2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942236-07C5-4F7F-B975-CAFFAD84A4A6}"/>
              </a:ext>
            </a:extLst>
          </p:cNvPr>
          <p:cNvSpPr txBox="1"/>
          <p:nvPr/>
        </p:nvSpPr>
        <p:spPr>
          <a:xfrm>
            <a:off x="567373" y="6016764"/>
            <a:ext cx="1081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(THỊ GIÁC)</a:t>
            </a:r>
            <a:endParaRPr lang="vi-VN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5EC244F-4AF2-4AE2-829D-0CA6B41E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207449"/>
            <a:ext cx="4068679" cy="37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B333929B-E2D8-4A37-8CF8-02AB3F153D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158726"/>
            <a:ext cx="17621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99AAF892-6B66-4465-8069-92CBC7408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2907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B24FCFE-A361-495A-B634-EDC58CFB15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66" y="2607845"/>
            <a:ext cx="2057400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8A8DDE7-7779-46E6-8F4F-91E9B196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F4FC8-21B4-4425-881C-0D08FC7A35CC}"/>
              </a:ext>
            </a:extLst>
          </p:cNvPr>
          <p:cNvSpPr txBox="1"/>
          <p:nvPr/>
        </p:nvSpPr>
        <p:spPr>
          <a:xfrm>
            <a:off x="360715" y="1316108"/>
            <a:ext cx="10816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Câu đố :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“  Lắng nghe tiếng mẹ, tiếng cô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Âm thanh, tiếng động nhỏ to quanh mình”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Đố là cái gì? </a:t>
            </a:r>
            <a:endParaRPr lang="en-US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7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E90F23-FCE6-408D-9FEE-C7EA6345AA58}"/>
              </a:ext>
            </a:extLst>
          </p:cNvPr>
          <p:cNvSpPr txBox="1"/>
          <p:nvPr/>
        </p:nvSpPr>
        <p:spPr>
          <a:xfrm>
            <a:off x="687689" y="5636280"/>
            <a:ext cx="1081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( THÍNH GIÁC)</a:t>
            </a:r>
            <a:endParaRPr lang="vi-VN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15521B31-6D01-4C62-B4A8-3574F443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08" y="1076826"/>
            <a:ext cx="5122070" cy="431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8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C65BD47-B41C-4F34-93B6-0A87ACF55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43568B-4084-4711-AF9B-6FCE8CEE1653}"/>
              </a:ext>
            </a:extLst>
          </p:cNvPr>
          <p:cNvSpPr txBox="1"/>
          <p:nvPr/>
        </p:nvSpPr>
        <p:spPr>
          <a:xfrm>
            <a:off x="276495" y="2588766"/>
            <a:ext cx="1081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ngửi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mùi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hoa</a:t>
            </a:r>
            <a:r>
              <a:rPr lang="vi-VN" sz="4000" b="1" dirty="0">
                <a:solidFill>
                  <a:srgbClr val="002060"/>
                </a:solidFill>
                <a:latin typeface="#9Slide03 BoosterNextFYBlack" panose="02000A03000000020004" pitchFamily="2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#9Slide03 BoosterNextFYBlack" panose="02000A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27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264</Words>
  <Application>Microsoft Office PowerPoint</Application>
  <PresentationFormat>Widescreen</PresentationFormat>
  <Paragraphs>43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#9Slide03 BoosterNextFYBlack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trang nguyen</cp:lastModifiedBy>
  <cp:revision>6</cp:revision>
  <dcterms:created xsi:type="dcterms:W3CDTF">2022-10-01T13:35:22Z</dcterms:created>
  <dcterms:modified xsi:type="dcterms:W3CDTF">2024-09-30T05:46:03Z</dcterms:modified>
</cp:coreProperties>
</file>