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15" r:id="rId3"/>
    <p:sldId id="316" r:id="rId4"/>
    <p:sldId id="317" r:id="rId5"/>
    <p:sldId id="318" r:id="rId6"/>
    <p:sldId id="276" r:id="rId7"/>
  </p:sldIdLst>
  <p:sldSz cx="12192000" cy="6858000"/>
  <p:notesSz cx="6858000" cy="9144000"/>
  <p:embeddedFontLst>
    <p:embeddedFont>
      <p:font typeface="Calibri" pitchFamily="34" charset="0"/>
      <p:regular r:id="rId8"/>
      <p:bold r:id="rId9"/>
      <p:italic r:id="rId10"/>
      <p:boldItalic r:id="rId11"/>
    </p:embeddedFont>
  </p:embeddedFontLst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66FF33"/>
    <a:srgbClr val="FFFF66"/>
    <a:srgbClr val="99FF66"/>
    <a:srgbClr val="FFFF99"/>
    <a:srgbClr val="CCFFFF"/>
    <a:srgbClr val="FF99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4" autoAdjust="0"/>
    <p:restoredTop sz="95737" autoAdjust="0"/>
  </p:normalViewPr>
  <p:slideViewPr>
    <p:cSldViewPr>
      <p:cViewPr varScale="1">
        <p:scale>
          <a:sx n="64" d="100"/>
          <a:sy n="64" d="100"/>
        </p:scale>
        <p:origin x="-684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4F472C-D520-420F-9CF2-68AC5B841C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268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0AC5D3-1401-4BCB-AD82-E967055A27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69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E08610-DEE4-434F-813A-5C176A231C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57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347CDC-90AA-4C2A-9673-9363CD1B88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306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38F9C9-3C09-43EE-9D5C-F7CEC24A21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359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0F777A-98D5-47C7-9DEA-688D6EA3B0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90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DA2256-7DC3-4C84-BC52-DE5EA92CBC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28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43EA8B-AAA7-4FAB-9F99-2F53281614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4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76816C-A412-42EF-B073-EB50B6C7C0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690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6A3224-4470-46E4-A4A7-9820F93E08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132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B1275A-A1DF-4921-8FB0-58EE72ED4D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96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AE05B65-C64C-4C96-A263-9D2ECF703D4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PP%20Li&#234;n-%20MGN\MGB-%20C4%202020\Nh&#7841;c%20H&#272;NT\Nh&#7841;c%20ch&#417;i%20tr&#242;%20ch&#417;i%20(2%20l&#7901;i).mp3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3619500" y="-1588"/>
            <a:ext cx="4724400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</a:p>
          <a:p>
            <a:pPr algn="ctr" eaLnBrk="1" hangingPunct="1"/>
            <a:r>
              <a:rPr lang="en-US" altLang="en-US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</a:p>
        </p:txBody>
      </p: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4210050" y="4724400"/>
            <a:ext cx="49672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MGN B3</a:t>
            </a:r>
            <a:endParaRPr lang="en-US" altLang="en-US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WordArt 12"/>
          <p:cNvSpPr>
            <a:spLocks noChangeArrowheads="1" noChangeShapeType="1" noTextEdit="1"/>
          </p:cNvSpPr>
          <p:nvPr/>
        </p:nvSpPr>
        <p:spPr bwMode="auto">
          <a:xfrm>
            <a:off x="2844800" y="762000"/>
            <a:ext cx="6577013" cy="16954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LÀM QUEN VỚI TOÁN</a:t>
            </a:r>
          </a:p>
        </p:txBody>
      </p:sp>
      <p:sp>
        <p:nvSpPr>
          <p:cNvPr id="3" name="Rectangle 2"/>
          <p:cNvSpPr/>
          <p:nvPr/>
        </p:nvSpPr>
        <p:spPr>
          <a:xfrm>
            <a:off x="2423728" y="3236250"/>
            <a:ext cx="7857688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spc="50" dirty="0" err="1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spc="50" dirty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spc="50" dirty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spc="50" dirty="0" err="1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000" b="1" spc="50" dirty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 spc="50" dirty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4000" b="1" spc="50" dirty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spc="50" dirty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4000" b="1" spc="50" dirty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phải-phía</a:t>
            </a:r>
            <a:r>
              <a:rPr lang="en-US" sz="4000" b="1" spc="50" dirty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b="1" spc="50" dirty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spc="50" dirty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000" b="1" spc="50" dirty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4000" b="1" spc="50" dirty="0">
              <a:ln w="11430"/>
              <a:solidFill>
                <a:srgbClr val="CC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2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0111">
            <a:off x="1524000" y="0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3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150" y="5191125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150" y="0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5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53113" y="1528762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7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6858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9050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79488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12192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670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524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23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3300413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24" descr="729747d8za2kbusq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78450"/>
            <a:ext cx="3048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7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0" y="2397125"/>
            <a:ext cx="6858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768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9624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988" y="4471988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4219575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422525" y="2278063"/>
            <a:ext cx="7543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400" b="1"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</p:txBody>
      </p: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4341" grpId="0" animBg="1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12192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19400" y="2286000"/>
            <a:ext cx="746642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48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8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8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48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G</a:t>
            </a:r>
            <a:r>
              <a:rPr lang="en-US" sz="3200" b="1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iấu</a:t>
            </a:r>
            <a:r>
              <a:rPr lang="en-US" sz="32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endParaRPr lang="en-US" sz="32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60563" y="1876466"/>
            <a:ext cx="937494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0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0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40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3657600" y="2947988"/>
            <a:ext cx="6934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*HĐ1: Ôn tay phải, tay trái của bản thân trẻ.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33338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95600" y="1752600"/>
            <a:ext cx="75438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*HĐ2: Dạy trẻ xác định phía phải, trái của bản thân.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defRPr/>
            </a:pP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Tx/>
              <a:buChar char="-"/>
              <a:defRPr/>
            </a:pP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Cho trẻ xác định các phần của cơ thể ở bên phải, trái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Tx/>
              <a:buChar char="-"/>
              <a:defRPr/>
            </a:pP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Cho trẻ tìm người láng giềng bên phải, trái.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33338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52800" y="1143000"/>
            <a:ext cx="6553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2400" b="1">
                <a:solidFill>
                  <a:srgbClr val="000000"/>
                </a:solidFill>
                <a:latin typeface="Times New Roman" pitchFamily="18" charset="0"/>
              </a:rPr>
              <a:t>*HĐ3: Luyện tập.</a:t>
            </a: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  <a:p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vi-VN" sz="2400" b="1">
                <a:solidFill>
                  <a:srgbClr val="000000"/>
                </a:solidFill>
                <a:latin typeface="Times New Roman" pitchFamily="18" charset="0"/>
              </a:rPr>
              <a:t>+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vi-VN" sz="2400" b="1">
                <a:solidFill>
                  <a:srgbClr val="000000"/>
                </a:solidFill>
                <a:latin typeface="Times New Roman" pitchFamily="18" charset="0"/>
              </a:rPr>
              <a:t>Trò chơi</a:t>
            </a:r>
            <a:r>
              <a:rPr lang="vi-VN" sz="2400">
                <a:solidFill>
                  <a:srgbClr val="000000"/>
                </a:solidFill>
                <a:latin typeface="Times New Roman" pitchFamily="18" charset="0"/>
              </a:rPr>
              <a:t> </a:t>
            </a:r>
            <a:r>
              <a:rPr lang="vi-VN" sz="2400" b="1">
                <a:solidFill>
                  <a:srgbClr val="000000"/>
                </a:solidFill>
                <a:latin typeface="Times New Roman" pitchFamily="18" charset="0"/>
              </a:rPr>
              <a:t>: “Thử tài bé yêu”</a:t>
            </a: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vi-VN" sz="1600" i="1" u="sng">
                <a:solidFill>
                  <a:srgbClr val="000000"/>
                </a:solidFill>
                <a:latin typeface="Times New Roman" pitchFamily="18" charset="0"/>
              </a:rPr>
              <a:t>Cách chơi:</a:t>
            </a:r>
            <a:r>
              <a:rPr lang="vi-VN" sz="1600">
                <a:solidFill>
                  <a:srgbClr val="000000"/>
                </a:solidFill>
                <a:latin typeface="Times New Roman" pitchFamily="18" charset="0"/>
              </a:rPr>
              <a:t> </a:t>
            </a:r>
          </a:p>
          <a:p>
            <a:r>
              <a:rPr lang="vi-VN" sz="1600">
                <a:solidFill>
                  <a:srgbClr val="000000"/>
                </a:solidFill>
                <a:latin typeface="Times New Roman" pitchFamily="18" charset="0"/>
              </a:rPr>
              <a:t>+ Cất đồ chơi theo yêu cầu của cô</a:t>
            </a:r>
          </a:p>
          <a:p>
            <a:r>
              <a:rPr lang="vi-VN" sz="1600">
                <a:solidFill>
                  <a:srgbClr val="000000"/>
                </a:solidFill>
                <a:latin typeface="Times New Roman" pitchFamily="18" charset="0"/>
              </a:rPr>
              <a:t>+ Cô cho trẻ ở tổ 1 và tổ 2 cất đồ chơi về phía bên phải, tổ 3 và tổ 4 cất đồ chơi về phía bên trái</a:t>
            </a:r>
          </a:p>
          <a:p>
            <a:r>
              <a:rPr lang="vi-VN" sz="1600" i="1" u="sng">
                <a:solidFill>
                  <a:srgbClr val="000000"/>
                </a:solidFill>
                <a:latin typeface="Times New Roman" pitchFamily="18" charset="0"/>
              </a:rPr>
              <a:t>Luật chơi:</a:t>
            </a:r>
            <a:r>
              <a:rPr lang="vi-VN" sz="1600">
                <a:solidFill>
                  <a:srgbClr val="000000"/>
                </a:solidFill>
                <a:latin typeface="Times New Roman" pitchFamily="18" charset="0"/>
              </a:rPr>
              <a:t> Được tính bằng 1 bản nhạc.</a:t>
            </a:r>
            <a:endParaRPr lang="en-US" sz="1600">
              <a:solidFill>
                <a:srgbClr val="000000"/>
              </a:solidFill>
              <a:latin typeface="Times New Roman" pitchFamily="18" charset="0"/>
            </a:endParaRPr>
          </a:p>
          <a:p>
            <a:endParaRPr lang="vi-VN" sz="160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vi-VN" sz="2400">
                <a:solidFill>
                  <a:srgbClr val="000000"/>
                </a:solidFill>
                <a:latin typeface="Times New Roman" pitchFamily="18" charset="0"/>
              </a:rPr>
              <a:t> </a:t>
            </a:r>
            <a:r>
              <a:rPr lang="vi-VN" sz="2400" b="1">
                <a:solidFill>
                  <a:srgbClr val="000000"/>
                </a:solidFill>
                <a:latin typeface="Times New Roman" pitchFamily="18" charset="0"/>
              </a:rPr>
              <a:t>+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vi-VN" sz="2400" b="1">
                <a:solidFill>
                  <a:srgbClr val="000000"/>
                </a:solidFill>
                <a:latin typeface="Times New Roman" pitchFamily="18" charset="0"/>
              </a:rPr>
              <a:t>Trò chơi: Thi xem đội nào nhanh:</a:t>
            </a:r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vi-VN" i="1" u="sng">
                <a:solidFill>
                  <a:srgbClr val="000000"/>
                </a:solidFill>
                <a:latin typeface="Times New Roman" pitchFamily="18" charset="0"/>
              </a:rPr>
              <a:t>Cách chơi:</a:t>
            </a:r>
            <a:r>
              <a:rPr lang="vi-VN">
                <a:solidFill>
                  <a:srgbClr val="000000"/>
                </a:solidFill>
                <a:latin typeface="Times New Roman" pitchFamily="18" charset="0"/>
              </a:rPr>
              <a:t> Cô chia trẻ làm 2 đội chơi. Nhiệm vụ của 2 đội lấy đồ dùng đồ chơi bằng tay phải hoặc tay trái (theo yêu cầu của cô)</a:t>
            </a:r>
          </a:p>
          <a:p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1" name="Nhạc chơi trò chơi (2 lời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8085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238"/>
            <a:ext cx="12192000" cy="702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WordArt 11"/>
          <p:cNvSpPr>
            <a:spLocks noChangeArrowheads="1" noChangeShapeType="1" noTextEdit="1"/>
          </p:cNvSpPr>
          <p:nvPr/>
        </p:nvSpPr>
        <p:spPr bwMode="auto">
          <a:xfrm>
            <a:off x="2362200" y="1141413"/>
            <a:ext cx="6477000" cy="449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Buổi học kết thúc. </a:t>
            </a:r>
          </a:p>
          <a:p>
            <a:pPr algn="ctr"/>
            <a:r>
              <a:rPr lang="vi-VN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Chúc các con</a:t>
            </a:r>
          </a:p>
          <a:p>
            <a:pPr algn="ctr"/>
            <a:r>
              <a:rPr lang="vi-VN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         chăm ngoan </a:t>
            </a:r>
          </a:p>
          <a:p>
            <a:pPr algn="ctr"/>
            <a:r>
              <a:rPr lang="vi-VN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               học giỏi !</a:t>
            </a:r>
            <a:endParaRPr lang="en-US" sz="60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blinds dir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79&quot;/&gt;&lt;/object&gt;&lt;object type=&quot;3&quot; unique_id=&quot;10006&quot;&gt;&lt;property id=&quot;20148&quot; value=&quot;5&quot;/&gt;&lt;property id=&quot;20300&quot; value=&quot;Slide 3&quot;/&gt;&lt;property id=&quot;20307&quot; value=&quot;27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4&quot;/&gt;&lt;/object&gt;&lt;object type=&quot;3&quot; unique_id=&quot;10009&quot;&gt;&lt;property id=&quot;20148&quot; value=&quot;5&quot;/&gt;&lt;property id=&quot;20300&quot; value=&quot;Slide 6&quot;/&gt;&lt;property id=&quot;20307&quot; value=&quot;271&quot;/&gt;&lt;/object&gt;&lt;object type=&quot;3&quot; unique_id=&quot;10010&quot;&gt;&lt;property id=&quot;20148&quot; value=&quot;5&quot;/&gt;&lt;property id=&quot;20300&quot; value=&quot;Slide 7&quot;/&gt;&lt;property id=&quot;20307&quot; value=&quot;275&quot;/&gt;&lt;/object&gt;&lt;object type=&quot;3&quot; unique_id=&quot;10011&quot;&gt;&lt;property id=&quot;20148&quot; value=&quot;5&quot;/&gt;&lt;property id=&quot;20300&quot; value=&quot;Slide 8&quot;/&gt;&lt;property id=&quot;20307&quot; value=&quot;280&quot;/&gt;&lt;/object&gt;&lt;object type=&quot;3&quot; unique_id=&quot;10012&quot;&gt;&lt;property id=&quot;20148&quot; value=&quot;5&quot;/&gt;&lt;property id=&quot;20300&quot; value=&quot;Slide 10&quot;/&gt;&lt;property id=&quot;20307&quot; value=&quot;273&quot;/&gt;&lt;/object&gt;&lt;object type=&quot;3&quot; unique_id=&quot;10013&quot;&gt;&lt;property id=&quot;20148&quot; value=&quot;5&quot;/&gt;&lt;property id=&quot;20300&quot; value=&quot;Slide 11&quot;/&gt;&lt;property id=&quot;20307&quot; value=&quot;276&quot;/&gt;&lt;/object&gt;&lt;object type=&quot;3&quot; unique_id=&quot;10290&quot;&gt;&lt;property id=&quot;20148&quot; value=&quot;5&quot;/&gt;&lt;property id=&quot;20300&quot; value=&quot;Slide 9&quot;/&gt;&lt;property id=&quot;20307&quot; value=&quot;28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3137</TotalTime>
  <Words>109</Words>
  <Application>Microsoft Office PowerPoint</Application>
  <PresentationFormat>Custom</PresentationFormat>
  <Paragraphs>28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LopB3</cp:lastModifiedBy>
  <cp:revision>222</cp:revision>
  <dcterms:created xsi:type="dcterms:W3CDTF">2013-10-31T05:48:22Z</dcterms:created>
  <dcterms:modified xsi:type="dcterms:W3CDTF">2024-10-19T04:35:17Z</dcterms:modified>
</cp:coreProperties>
</file>