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6" r:id="rId8"/>
    <p:sldId id="285" r:id="rId9"/>
    <p:sldId id="275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1.wmf"/><Relationship Id="rId11" Type="http://schemas.openxmlformats.org/officeDocument/2006/relationships/image" Target="../media/image26.gif"/><Relationship Id="rId5" Type="http://schemas.openxmlformats.org/officeDocument/2006/relationships/image" Target="../media/image20.wmf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804120" y="2004743"/>
            <a:ext cx="7693506" cy="2110391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Làm khung ảnh tặng mẹ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004366"/>
            <a:ext cx="952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333950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126638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4004" y="4442159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 MGN B3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988" y="172453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79428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997716"/>
            <a:ext cx="1828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911899"/>
            <a:ext cx="6724650" cy="132323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3457747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/>
              <a:t>: </a:t>
            </a:r>
            <a:r>
              <a:rPr lang="en-US" sz="2400" smtClean="0"/>
              <a:t>Cô và mẹ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981200"/>
            <a:ext cx="632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3657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3429000"/>
            <a:ext cx="4533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16984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989946"/>
            <a:ext cx="480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276600"/>
            <a:ext cx="4724400" cy="26670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810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3048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067550" y="-895350"/>
            <a:ext cx="4572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243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335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371600"/>
            <a:ext cx="6324600" cy="2014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66850" y="1333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52650" y="51625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9850" y="-190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814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62650" y="5238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4562</TotalTime>
  <Words>60</Words>
  <Application>Microsoft Office PowerPoint</Application>
  <PresentationFormat>On-screen Show (4:3)</PresentationFormat>
  <Paragraphs>14</Paragraphs>
  <Slides>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151</cp:revision>
  <dcterms:created xsi:type="dcterms:W3CDTF">2016-10-23T17:21:39Z</dcterms:created>
  <dcterms:modified xsi:type="dcterms:W3CDTF">2024-10-19T05:01:48Z</dcterms:modified>
</cp:coreProperties>
</file>