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76" r:id="rId4"/>
    <p:sldId id="270" r:id="rId5"/>
    <p:sldId id="273" r:id="rId6"/>
    <p:sldId id="267" r:id="rId7"/>
    <p:sldId id="260" r:id="rId8"/>
    <p:sldId id="27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00FF"/>
    <a:srgbClr val="FF0000"/>
    <a:srgbClr val="FFFF00"/>
    <a:srgbClr val="FFFFCC"/>
    <a:srgbClr val="66FF66"/>
    <a:srgbClr val="FF33CC"/>
    <a:srgbClr val="00FFFF"/>
    <a:srgbClr val="FFFF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46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228599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Gi¸o dôc ThÓ chÊt</a:t>
            </a:r>
          </a:p>
          <a:p>
            <a:pPr algn="ctr"/>
            <a:endParaRPr lang="en-US" sz="3200" b="1" cap="none" spc="5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600200"/>
            <a:ext cx="9144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VĐCB “Trườn theo hướng thẳng”</a:t>
            </a:r>
          </a:p>
          <a:p>
            <a:pPr algn="ctr"/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TCVĐ “Đua thuyền trên cạn”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LỚP MGN B3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V.A – Mùa Hè Đế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1026" name="Picture 2" descr="C:\Users\Administrator\Desktop\chao-don-mua-he-cung-matngocle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"/>
            <a:ext cx="9144000" cy="672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3048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9900CC"/>
                </a:solidFill>
              </a:rPr>
              <a:t>Hát “Cả nhà thương nhau”</a:t>
            </a:r>
            <a:endParaRPr lang="vi-VN" sz="4800" b="1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5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Khëi ®éng</a:t>
            </a:r>
            <a:br>
              <a:rPr kumimoji="0" lang="en-US" sz="60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endParaRPr kumimoji="0" lang="vi-VN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tập phát triển chung</a:t>
            </a:r>
            <a:br>
              <a:rPr lang="en-US" sz="6000" b="1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angSom-XuanNghi_4eqm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347788" y="3581400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smtClean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533400" y="4832018"/>
            <a:ext cx="8001000" cy="16129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VĐCB</a:t>
            </a:r>
            <a:r>
              <a:rPr lang="vi-VN" sz="3600" kern="1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Trườn theo hướng thẳng</a:t>
            </a:r>
            <a:endParaRPr lang="vi-VN" sz="3600" kern="10" dirty="0" smtClean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" y="6001756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en-US" sz="4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Đua thuyền trên cạn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37160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  <a:endParaRPr lang="en-US" sz="40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</TotalTime>
  <Words>53</Words>
  <Application>Microsoft Office PowerPoint</Application>
  <PresentationFormat>On-screen Show (4:3)</PresentationFormat>
  <Paragraphs>13</Paragraphs>
  <Slides>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LopB3</cp:lastModifiedBy>
  <cp:revision>112</cp:revision>
  <dcterms:created xsi:type="dcterms:W3CDTF">2016-10-23T17:21:39Z</dcterms:created>
  <dcterms:modified xsi:type="dcterms:W3CDTF">2024-10-19T04:30:56Z</dcterms:modified>
</cp:coreProperties>
</file>