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6" r:id="rId3"/>
    <p:sldId id="270" r:id="rId4"/>
    <p:sldId id="273" r:id="rId5"/>
    <p:sldId id="267" r:id="rId6"/>
    <p:sldId id="260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FF"/>
    <a:srgbClr val="FF0000"/>
    <a:srgbClr val="FFFF00"/>
    <a:srgbClr val="FFFFCC"/>
    <a:srgbClr val="66FF66"/>
    <a:srgbClr val="FF33CC"/>
    <a:srgbClr val="00FFFF"/>
    <a:srgbClr val="FF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6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03449" y="3080654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Bước đi liên tục trên ghế thể dục</a:t>
            </a:r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Đi trên dây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LỚP MGN B3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6621" y="47672"/>
            <a:ext cx="51507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066800"/>
            <a:ext cx="1052855" cy="106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1417" y="2360734"/>
            <a:ext cx="79948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 VỰC PHÁT TRIỂN THỂ CHẤT</a:t>
            </a:r>
            <a:endParaRPr lang="en-US" sz="3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Khëi ®éng</a:t>
            </a:r>
            <a:br>
              <a:rPr kumimoji="0" lang="en-US" sz="60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endParaRPr kumimoji="0" lang="vi-VN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tập phát triển chung</a:t>
            </a:r>
            <a:b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kern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angSom-XuanNghi_4eqm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0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0328" y="5622925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032" y="4185430"/>
            <a:ext cx="880379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VĐCB 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“Bước đi liên tục trên ghế thể dục”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3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62000" y="838200"/>
            <a:ext cx="9143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</a:t>
            </a:r>
            <a:r>
              <a:rPr 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 trên dây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3716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  <a:endParaRPr lang="en-US" sz="40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2780</TotalTime>
  <Words>60</Words>
  <Application>Microsoft Office PowerPoint</Application>
  <PresentationFormat>On-screen Show (4:3)</PresentationFormat>
  <Paragraphs>13</Paragraphs>
  <Slides>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LopB3</cp:lastModifiedBy>
  <cp:revision>115</cp:revision>
  <dcterms:created xsi:type="dcterms:W3CDTF">2016-10-23T17:21:39Z</dcterms:created>
  <dcterms:modified xsi:type="dcterms:W3CDTF">2024-10-26T05:25:57Z</dcterms:modified>
</cp:coreProperties>
</file>