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55" r:id="rId3"/>
    <p:sldId id="290" r:id="rId4"/>
    <p:sldId id="305" r:id="rId5"/>
    <p:sldId id="296" r:id="rId6"/>
    <p:sldId id="291" r:id="rId7"/>
    <p:sldId id="293" r:id="rId8"/>
    <p:sldId id="294" r:id="rId9"/>
    <p:sldId id="289" r:id="rId10"/>
    <p:sldId id="297" r:id="rId11"/>
    <p:sldId id="298" r:id="rId12"/>
    <p:sldId id="302" r:id="rId13"/>
    <p:sldId id="299" r:id="rId14"/>
    <p:sldId id="303" r:id="rId15"/>
    <p:sldId id="300" r:id="rId16"/>
    <p:sldId id="307" r:id="rId17"/>
    <p:sldId id="301" r:id="rId18"/>
    <p:sldId id="304" r:id="rId19"/>
    <p:sldId id="262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66FFFF"/>
    <a:srgbClr val="FF3300"/>
    <a:srgbClr val="FF99FF"/>
    <a:srgbClr val="FFFF66"/>
    <a:srgbClr val="CC00FF"/>
    <a:srgbClr val="33CC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E7261-99F9-44F2-AEC4-594B309655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70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62A063-4A1D-41DC-89F0-CEFC6893AA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85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03EFC-9814-4CF6-B086-A4BE70CF17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5119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</p:grpSp>
      <p:sp>
        <p:nvSpPr>
          <p:cNvPr id="286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2"/>
            <a:ext cx="7772400" cy="1933575"/>
          </a:xfrm>
        </p:spPr>
        <p:txBody>
          <a:bodyPr anchor="b"/>
          <a:lstStyle>
            <a:lvl1pPr algn="r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7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3742F-F300-4AAD-A59B-B447250462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545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95176-A606-4C9C-B5E6-ADE51F778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6413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FEFE6-F704-4E69-8FCC-354F90474A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2979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F7595-DB99-48C9-8DCB-916464AD4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53943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21823-0E32-418D-8DC2-8699C2FC1B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007460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1C0D3-22EC-4240-9E09-036A0E715A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7824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4B839-AD9E-4FCD-8A22-4D37321E98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10949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27FCB-30A2-4E79-AFB2-1A5406B371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9919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2576E7-DF76-42FF-A9CC-1E3C267003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769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03FF-72DB-48BF-AB4B-4C371C0A05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77549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C6893-4812-475C-8087-94D67B34BA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27598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21C92-5E74-4129-9837-D00180A2B2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198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D8AE5E-43C2-4981-8668-39399F37AF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88448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B640C-FD8B-4AD6-85E0-C30E16478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48065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9F5BFB-9F25-4454-A7EE-690A14F2C2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49524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64373-1097-499F-BE8D-0897760F3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5762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0B5EB-BC47-4753-B077-AFBC360AA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88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C1FA1-FB8C-4617-B256-6C6157441E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96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88EB6-361C-4BF1-8551-04A8ABB8F6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941D2-D38A-47BE-A7C8-385746F785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07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1FAA94-A386-47B9-835F-3B08CEF595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33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BF8367-F8B2-4630-94A1-26791F79E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589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6B3A1-5EB3-4745-BF9E-55545AF571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70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E623CF4-1A33-4036-A5BA-84A612B67B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</p:grpSp>
      <p:sp>
        <p:nvSpPr>
          <p:cNvPr id="205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57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57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5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57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00"/>
            </a:lvl1pPr>
          </a:lstStyle>
          <a:p>
            <a:fld id="{6BF86C67-58BF-4788-BBF3-50EE22C8E54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8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0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1700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5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5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5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5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audio" Target="../media/audio3.wav"/><Relationship Id="rId7" Type="http://schemas.openxmlformats.org/officeDocument/2006/relationships/image" Target="../media/image1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jpeg"/><Relationship Id="rId9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3.wav"/><Relationship Id="rId7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Relationship Id="rId9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strator\My%20Documents\My%20Music\NHAC%20THUC%20VAT\l&#253;%20c&#226;y%20b&#244;ng.MP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l%20khuong\Ca%20nhan\Thao\GIAO%20AN%20DIEN%20TU\GIAC%20QUAN\Eine-Kleine-Nachtmusik.mp3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5.xml"/><Relationship Id="rId7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5.xml"/><Relationship Id="rId4" Type="http://schemas.openxmlformats.org/officeDocument/2006/relationships/image" Target="../media/image4.gif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43200" y="-152400"/>
            <a:ext cx="4323620" cy="13065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685800" eaLnBrk="1" hangingPunct="1">
              <a:lnSpc>
                <a:spcPct val="150000"/>
              </a:lnSpc>
              <a:defRPr/>
            </a:pPr>
            <a:endParaRPr lang="en-US" sz="15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 defTabSz="685800" eaLnBrk="1" hangingPunct="1">
              <a:lnSpc>
                <a:spcPct val="150000"/>
              </a:lnSpc>
              <a:defRPr/>
            </a:pPr>
            <a:r>
              <a:rPr lang="en-US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UBND QUẬN LONG BIÊN</a:t>
            </a:r>
          </a:p>
          <a:p>
            <a:pPr algn="ctr" defTabSz="685800" eaLnBrk="1" hangingPunct="1">
              <a:lnSpc>
                <a:spcPct val="150000"/>
              </a:lnSpc>
              <a:defRPr/>
            </a:pPr>
            <a:r>
              <a:rPr lang="en-US" sz="2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itchFamily="18" charset="0"/>
              </a:rPr>
              <a:t>TRƯỜNG MẦM NON GIANG BIÊN</a:t>
            </a:r>
          </a:p>
        </p:txBody>
      </p:sp>
      <p:sp>
        <p:nvSpPr>
          <p:cNvPr id="4099" name="TextBox 12"/>
          <p:cNvSpPr txBox="1">
            <a:spLocks noChangeArrowheads="1"/>
          </p:cNvSpPr>
          <p:nvPr/>
        </p:nvSpPr>
        <p:spPr bwMode="auto">
          <a:xfrm>
            <a:off x="1828800" y="2514600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en-US" sz="3200" b="1">
                <a:solidFill>
                  <a:srgbClr val="C00000"/>
                </a:solidFill>
                <a:latin typeface="Times New Roman" pitchFamily="18" charset="0"/>
              </a:rPr>
              <a:t>PHÁT TRIỂN NHẬN THỨC</a:t>
            </a:r>
          </a:p>
        </p:txBody>
      </p:sp>
      <p:sp>
        <p:nvSpPr>
          <p:cNvPr id="4100" name="Rectangle 13"/>
          <p:cNvSpPr>
            <a:spLocks noChangeArrowheads="1"/>
          </p:cNvSpPr>
          <p:nvPr/>
        </p:nvSpPr>
        <p:spPr bwMode="auto">
          <a:xfrm>
            <a:off x="1371600" y="3141663"/>
            <a:ext cx="635158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accent1"/>
              </a:buClr>
              <a:buChar char="•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15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Khám phá các giác quan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alt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 MGN B3</a:t>
            </a:r>
            <a:endParaRPr lang="en-US" alt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1228725"/>
            <a:ext cx="10668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50292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286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1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86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0"/>
            <a:ext cx="2019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WordArt 13"/>
          <p:cNvSpPr>
            <a:spLocks noChangeArrowheads="1" noChangeShapeType="1" noTextEdit="1"/>
          </p:cNvSpPr>
          <p:nvPr/>
        </p:nvSpPr>
        <p:spPr bwMode="auto">
          <a:xfrm>
            <a:off x="8229600" y="1524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*</a:t>
            </a:r>
          </a:p>
        </p:txBody>
      </p:sp>
      <p:sp>
        <p:nvSpPr>
          <p:cNvPr id="55310" name="WordArt 14"/>
          <p:cNvSpPr>
            <a:spLocks noChangeArrowheads="1" noChangeShapeType="1" noTextEdit="1"/>
          </p:cNvSpPr>
          <p:nvPr/>
        </p:nvSpPr>
        <p:spPr bwMode="auto">
          <a:xfrm>
            <a:off x="228600" y="0"/>
            <a:ext cx="76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*</a:t>
            </a: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2209800" y="5592763"/>
            <a:ext cx="51054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FF0066"/>
                </a:solidFill>
                <a:latin typeface="Times New Roman" pitchFamily="18" charset="0"/>
              </a:rPr>
              <a:t>Khứu giác</a:t>
            </a:r>
          </a:p>
        </p:txBody>
      </p:sp>
      <p:sp>
        <p:nvSpPr>
          <p:cNvPr id="13322" name="AutoShape 1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Beginning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53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2959 L 0.00208 0.0517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</p:childTnLst>
        </p:cTn>
      </p:par>
    </p:tnLst>
    <p:bldLst>
      <p:bldP spid="55309" grpId="0" animBg="1"/>
      <p:bldP spid="55309" grpId="1" animBg="1"/>
      <p:bldP spid="55310" grpId="0" animBg="1"/>
      <p:bldP spid="553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14" name="AutoShape 22"/>
          <p:cNvSpPr>
            <a:spLocks noChangeArrowheads="1"/>
          </p:cNvSpPr>
          <p:nvPr/>
        </p:nvSpPr>
        <p:spPr bwMode="auto">
          <a:xfrm>
            <a:off x="1905000" y="1600200"/>
            <a:ext cx="5638800" cy="3352800"/>
          </a:xfrm>
          <a:prstGeom prst="horizontalScrol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 Bộ phận nào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 cho chúng ta biết được vị?</a:t>
            </a:r>
          </a:p>
        </p:txBody>
      </p:sp>
      <p:sp>
        <p:nvSpPr>
          <p:cNvPr id="59415" name="WordArt 23"/>
          <p:cNvSpPr>
            <a:spLocks noChangeArrowheads="1" noChangeShapeType="1" noTextEdit="1"/>
          </p:cNvSpPr>
          <p:nvPr/>
        </p:nvSpPr>
        <p:spPr bwMode="auto">
          <a:xfrm>
            <a:off x="7772400" y="6096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*</a:t>
            </a:r>
          </a:p>
        </p:txBody>
      </p:sp>
      <p:sp>
        <p:nvSpPr>
          <p:cNvPr id="59416" name="WordArt 24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76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9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94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94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9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9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2959 L 0.00208 0.05179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16"/>
                  </p:tgtEl>
                </p:cond>
              </p:nextCondLst>
            </p:seq>
          </p:childTnLst>
        </p:cTn>
      </p:par>
    </p:tnLst>
    <p:bldLst>
      <p:bldP spid="59414" grpId="0" animBg="1"/>
      <p:bldP spid="59415" grpId="0" animBg="1"/>
      <p:bldP spid="59415" grpId="1" animBg="1"/>
      <p:bldP spid="594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81200"/>
            <a:ext cx="23622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600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3810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3886200" cy="29718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2209800" y="5592763"/>
            <a:ext cx="51054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FF0066"/>
                </a:solidFill>
                <a:latin typeface="Times New Roman" pitchFamily="18" charset="0"/>
              </a:rPr>
              <a:t>Vị giác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2133600" y="4953000"/>
            <a:ext cx="5105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66FF"/>
                </a:solidFill>
                <a:latin typeface="Times New Roman" pitchFamily="18" charset="0"/>
              </a:rPr>
              <a:t>Lưỡi</a:t>
            </a:r>
          </a:p>
        </p:txBody>
      </p:sp>
      <p:sp>
        <p:nvSpPr>
          <p:cNvPr id="15368" name="AutoShape 1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Beginning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2" grpId="0"/>
      <p:bldP spid="563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8" name="AutoShape 22"/>
          <p:cNvSpPr>
            <a:spLocks noChangeArrowheads="1"/>
          </p:cNvSpPr>
          <p:nvPr/>
        </p:nvSpPr>
        <p:spPr bwMode="auto">
          <a:xfrm>
            <a:off x="1905000" y="1600200"/>
            <a:ext cx="5638800" cy="3352800"/>
          </a:xfrm>
          <a:prstGeom prst="horizontalScrol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Để thực hiện được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các công việc này,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 chúng ta nhờ vào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cơ quan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14400"/>
            <a:ext cx="230028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44196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2286000" y="5668963"/>
            <a:ext cx="51054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FF0066"/>
                </a:solidFill>
                <a:latin typeface="Times New Roman" pitchFamily="18" charset="0"/>
              </a:rPr>
              <a:t>Xúc giác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2133600" y="4343400"/>
            <a:ext cx="5105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0066FF"/>
                </a:solidFill>
                <a:latin typeface="Times New Roman" pitchFamily="18" charset="0"/>
              </a:rPr>
              <a:t>Tay</a:t>
            </a:r>
          </a:p>
        </p:txBody>
      </p:sp>
      <p:sp>
        <p:nvSpPr>
          <p:cNvPr id="57359" name="WordArt 15"/>
          <p:cNvSpPr>
            <a:spLocks noChangeArrowheads="1" noChangeShapeType="1" noTextEdit="1"/>
          </p:cNvSpPr>
          <p:nvPr/>
        </p:nvSpPr>
        <p:spPr bwMode="auto">
          <a:xfrm>
            <a:off x="7467600" y="3048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*</a:t>
            </a:r>
          </a:p>
        </p:txBody>
      </p:sp>
      <p:sp>
        <p:nvSpPr>
          <p:cNvPr id="57360" name="WordArt 16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76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*</a:t>
            </a:r>
          </a:p>
        </p:txBody>
      </p:sp>
      <p:sp>
        <p:nvSpPr>
          <p:cNvPr id="17418" name="AutoShape 17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Beginning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17419" name="Picture 18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90975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7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73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7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2959 L 0.00208 0.05179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0"/>
                  </p:tgtEl>
                </p:cond>
              </p:nextCondLst>
            </p:seq>
          </p:childTnLst>
        </p:cTn>
      </p:par>
    </p:tnLst>
    <p:bldLst>
      <p:bldP spid="57357" grpId="0"/>
      <p:bldP spid="57358" grpId="0"/>
      <p:bldP spid="57359" grpId="0" animBg="1"/>
      <p:bldP spid="57359" grpId="1" animBg="1"/>
      <p:bldP spid="5736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33" name="lý cây bô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22"/>
          <p:cNvSpPr>
            <a:spLocks noChangeArrowheads="1"/>
          </p:cNvSpPr>
          <p:nvPr/>
        </p:nvSpPr>
        <p:spPr bwMode="auto">
          <a:xfrm>
            <a:off x="1905000" y="1600200"/>
            <a:ext cx="5638800" cy="3352800"/>
          </a:xfrm>
          <a:prstGeom prst="horizontalScroll">
            <a:avLst>
              <a:gd name="adj" fmla="val 12500"/>
            </a:avLst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 i="1">
                <a:solidFill>
                  <a:schemeClr val="bg1"/>
                </a:solidFill>
              </a:rPr>
              <a:t>Giáo dục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3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WordArt 5"/>
          <p:cNvSpPr>
            <a:spLocks noChangeArrowheads="1" noChangeShapeType="1" noTextEdit="1"/>
          </p:cNvSpPr>
          <p:nvPr/>
        </p:nvSpPr>
        <p:spPr bwMode="auto">
          <a:xfrm>
            <a:off x="1143000" y="2057400"/>
            <a:ext cx="6858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i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1:</a:t>
            </a:r>
          </a:p>
          <a:p>
            <a:pPr algn="ctr"/>
            <a:r>
              <a:rPr lang="vi-VN" sz="2400" b="1" i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NHANH TAY NHANH MẮT</a:t>
            </a:r>
            <a:endParaRPr lang="en-US" sz="2400" b="1" i="1" kern="1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8375" name="Eine-Kleine-Nachtmusik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6019800"/>
            <a:ext cx="6842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41708" fill="hold"/>
                                        <p:tgtEl>
                                          <p:spTgt spid="583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375"/>
                </p:tgtEl>
              </p:cMediaNode>
            </p:audio>
          </p:childTnLst>
        </p:cTn>
      </p:par>
    </p:tnLst>
    <p:bldLst>
      <p:bldP spid="583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WordArt 5"/>
          <p:cNvSpPr>
            <a:spLocks noChangeArrowheads="1" noChangeShapeType="1" noTextEdit="1"/>
          </p:cNvSpPr>
          <p:nvPr/>
        </p:nvSpPr>
        <p:spPr bwMode="auto">
          <a:xfrm>
            <a:off x="838200" y="1817688"/>
            <a:ext cx="7696200" cy="2743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Vẽ chân dung bản thân</a:t>
            </a:r>
          </a:p>
        </p:txBody>
      </p:sp>
      <p:sp>
        <p:nvSpPr>
          <p:cNvPr id="61446" name="WordArt 6"/>
          <p:cNvSpPr>
            <a:spLocks noChangeArrowheads="1" noChangeShapeType="1" noTextEdit="1"/>
          </p:cNvSpPr>
          <p:nvPr/>
        </p:nvSpPr>
        <p:spPr bwMode="auto">
          <a:xfrm>
            <a:off x="1066800" y="1066800"/>
            <a:ext cx="6324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i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2:</a:t>
            </a:r>
          </a:p>
          <a:p>
            <a:pPr algn="ctr"/>
            <a:r>
              <a:rPr lang="vi-VN" sz="2400" b="1" i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0501">
                      <a:srgbClr val="0819FB"/>
                    </a:gs>
                    <a:gs pos="17500">
                      <a:srgbClr val="1A8D48"/>
                    </a:gs>
                    <a:gs pos="25999">
                      <a:srgbClr val="FFFF00"/>
                    </a:gs>
                    <a:gs pos="36501">
                      <a:srgbClr val="EE3F17"/>
                    </a:gs>
                    <a:gs pos="44000">
                      <a:srgbClr val="E81766"/>
                    </a:gs>
                    <a:gs pos="50000">
                      <a:srgbClr val="A603AB"/>
                    </a:gs>
                    <a:gs pos="56000">
                      <a:srgbClr val="E81766"/>
                    </a:gs>
                    <a:gs pos="63499">
                      <a:srgbClr val="EE3F17"/>
                    </a:gs>
                    <a:gs pos="74001">
                      <a:srgbClr val="FFFF00"/>
                    </a:gs>
                    <a:gs pos="82500">
                      <a:srgbClr val="1A8D48"/>
                    </a:gs>
                    <a:gs pos="89500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2400" b="1" i="1" kern="10">
              <a:ln w="12700">
                <a:solidFill>
                  <a:srgbClr val="FF33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0501">
                    <a:srgbClr val="0819FB"/>
                  </a:gs>
                  <a:gs pos="17500">
                    <a:srgbClr val="1A8D48"/>
                  </a:gs>
                  <a:gs pos="25999">
                    <a:srgbClr val="FFFF00"/>
                  </a:gs>
                  <a:gs pos="36501">
                    <a:srgbClr val="EE3F17"/>
                  </a:gs>
                  <a:gs pos="44000">
                    <a:srgbClr val="E81766"/>
                  </a:gs>
                  <a:gs pos="50000">
                    <a:srgbClr val="A603AB"/>
                  </a:gs>
                  <a:gs pos="56000">
                    <a:srgbClr val="E81766"/>
                  </a:gs>
                  <a:gs pos="63499">
                    <a:srgbClr val="EE3F17"/>
                  </a:gs>
                  <a:gs pos="74001">
                    <a:srgbClr val="FFFF00"/>
                  </a:gs>
                  <a:gs pos="82500">
                    <a:srgbClr val="1A8D48"/>
                  </a:gs>
                  <a:gs pos="89500">
                    <a:srgbClr val="0819FB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nimBg="1"/>
      <p:bldP spid="614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5"/>
          <p:cNvSpPr>
            <a:spLocks noChangeArrowheads="1" noChangeShapeType="1" noTextEdit="1"/>
          </p:cNvSpPr>
          <p:nvPr/>
        </p:nvSpPr>
        <p:spPr bwMode="auto">
          <a:xfrm>
            <a:off x="838200" y="2743200"/>
            <a:ext cx="7696200" cy="2743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 biệt các bé</a:t>
            </a:r>
          </a:p>
          <a:p>
            <a:pPr algn="ctr"/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7944" y="2286000"/>
            <a:ext cx="7148111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vi-VN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Bài hát:</a:t>
            </a:r>
          </a:p>
          <a:p>
            <a:pPr algn="ctr">
              <a:defRPr/>
            </a:pPr>
            <a:r>
              <a:rPr lang="vi-VN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anose="020B0604020202020204" pitchFamily="34" charset="0"/>
              </a:rPr>
              <a:t>Năm ngón tay ngoan</a:t>
            </a:r>
            <a:endParaRPr lang="en-US" sz="5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6" name="WordArt 22"/>
          <p:cNvSpPr>
            <a:spLocks noChangeArrowheads="1" noChangeShapeType="1" noTextEdit="1"/>
          </p:cNvSpPr>
          <p:nvPr/>
        </p:nvSpPr>
        <p:spPr bwMode="auto">
          <a:xfrm>
            <a:off x="1600200" y="2362200"/>
            <a:ext cx="59436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 cửa bí mật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2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ER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6567488"/>
            <a:ext cx="12287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77" name="AutoShape 2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04800" y="533400"/>
            <a:ext cx="2362200" cy="19050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76762F"/>
              </a:gs>
              <a:gs pos="100000">
                <a:srgbClr val="FFFF66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6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3278" name="AutoShape 3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324600" y="4267200"/>
            <a:ext cx="2362200" cy="1905000"/>
          </a:xfrm>
          <a:prstGeom prst="bevel">
            <a:avLst>
              <a:gd name="adj" fmla="val 1250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6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3279" name="AutoShape 3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81000" y="4267200"/>
            <a:ext cx="2362200" cy="1905000"/>
          </a:xfrm>
          <a:prstGeom prst="bevel">
            <a:avLst>
              <a:gd name="adj" fmla="val 12500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600" b="1">
                <a:solidFill>
                  <a:srgbClr val="0066FF"/>
                </a:solidFill>
              </a:rPr>
              <a:t>4</a:t>
            </a:r>
          </a:p>
        </p:txBody>
      </p:sp>
      <p:sp>
        <p:nvSpPr>
          <p:cNvPr id="53280" name="AutoShape 3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200400" y="2362200"/>
            <a:ext cx="2362200" cy="1905000"/>
          </a:xfrm>
          <a:prstGeom prst="bevel">
            <a:avLst>
              <a:gd name="adj" fmla="val 125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600" b="1">
                <a:solidFill>
                  <a:srgbClr val="FFFF66"/>
                </a:solidFill>
              </a:rPr>
              <a:t>3</a:t>
            </a:r>
          </a:p>
        </p:txBody>
      </p:sp>
      <p:sp>
        <p:nvSpPr>
          <p:cNvPr id="53281" name="AutoShape 3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248400" y="457200"/>
            <a:ext cx="2362200" cy="1905000"/>
          </a:xfrm>
          <a:prstGeom prst="beve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600" b="1">
                <a:solidFill>
                  <a:srgbClr val="0066FF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ER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ER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ER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ER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ER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3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53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8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3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8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278"/>
                  </p:tgtEl>
                </p:cond>
              </p:nextCondLst>
            </p:seq>
          </p:childTnLst>
        </p:cTn>
      </p:par>
    </p:tnLst>
    <p:bldLst>
      <p:bldP spid="53277" grpId="0" animBg="1"/>
      <p:bldP spid="53277" grpId="1" animBg="1"/>
      <p:bldP spid="53278" grpId="0" animBg="1"/>
      <p:bldP spid="53278" grpId="1" animBg="1"/>
      <p:bldP spid="53279" grpId="0" animBg="1"/>
      <p:bldP spid="53279" grpId="1" animBg="1"/>
      <p:bldP spid="53280" grpId="0" animBg="1"/>
      <p:bldP spid="53280" grpId="1" animBg="1"/>
      <p:bldP spid="53281" grpId="0" animBg="1"/>
      <p:bldP spid="5328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52" name="AutoShape 2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905000" y="1600200"/>
            <a:ext cx="5638800" cy="3352800"/>
          </a:xfrm>
          <a:prstGeom prst="horizontalScrol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Bộ phận nào dùng để nghe?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791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2209800" y="5029200"/>
            <a:ext cx="5105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FF0066"/>
                </a:solidFill>
                <a:latin typeface="Times New Roman" pitchFamily="18" charset="0"/>
              </a:rPr>
              <a:t>Thính giác</a:t>
            </a:r>
          </a:p>
        </p:txBody>
      </p:sp>
      <p:sp>
        <p:nvSpPr>
          <p:cNvPr id="9220" name="AutoShape 2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Beginning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3" name="AutoShape 23"/>
          <p:cNvSpPr>
            <a:spLocks noChangeArrowheads="1"/>
          </p:cNvSpPr>
          <p:nvPr/>
        </p:nvSpPr>
        <p:spPr bwMode="auto">
          <a:xfrm>
            <a:off x="1905000" y="1600200"/>
            <a:ext cx="5638800" cy="3352800"/>
          </a:xfrm>
          <a:prstGeom prst="horizontalScrol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Bộ phận nào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giúp ta nhìn thấy được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mọi vật xung quanh</a:t>
            </a:r>
          </a:p>
        </p:txBody>
      </p:sp>
      <p:sp>
        <p:nvSpPr>
          <p:cNvPr id="51224" name="WordArt 24"/>
          <p:cNvSpPr>
            <a:spLocks noChangeArrowheads="1" noChangeShapeType="1" noTextEdit="1"/>
          </p:cNvSpPr>
          <p:nvPr/>
        </p:nvSpPr>
        <p:spPr bwMode="auto">
          <a:xfrm>
            <a:off x="7772400" y="6858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*</a:t>
            </a:r>
          </a:p>
        </p:txBody>
      </p:sp>
      <p:sp>
        <p:nvSpPr>
          <p:cNvPr id="51225" name="WordArt 25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76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1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1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2959 L 0.00208 0.05179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5"/>
                  </p:tgtEl>
                </p:cond>
              </p:nextCondLst>
            </p:seq>
          </p:childTnLst>
        </p:cTn>
      </p:par>
    </p:tnLst>
    <p:bldLst>
      <p:bldP spid="51223" grpId="0" animBg="1"/>
      <p:bldP spid="51224" grpId="0" animBg="1"/>
      <p:bldP spid="51224" grpId="1" animBg="1"/>
      <p:bldP spid="512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54175"/>
            <a:ext cx="49530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133600" y="5745163"/>
            <a:ext cx="51054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solidFill>
                  <a:srgbClr val="FF0066"/>
                </a:solidFill>
                <a:latin typeface="Times New Roman" pitchFamily="18" charset="0"/>
              </a:rPr>
              <a:t>Thị giác</a:t>
            </a:r>
          </a:p>
        </p:txBody>
      </p:sp>
      <p:pic>
        <p:nvPicPr>
          <p:cNvPr id="44039" name="Picture 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38400"/>
            <a:ext cx="205740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33350"/>
            <a:ext cx="17621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22907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AutoShape 1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324600"/>
            <a:ext cx="762000" cy="533400"/>
          </a:xfrm>
          <a:prstGeom prst="actionButtonBeginning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4" name="AutoShape 22"/>
          <p:cNvSpPr>
            <a:spLocks noChangeArrowheads="1"/>
          </p:cNvSpPr>
          <p:nvPr/>
        </p:nvSpPr>
        <p:spPr bwMode="auto">
          <a:xfrm>
            <a:off x="1752600" y="1447800"/>
            <a:ext cx="5638800" cy="3352800"/>
          </a:xfrm>
          <a:prstGeom prst="horizontalScroll">
            <a:avLst>
              <a:gd name="adj" fmla="val 12500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Đây là bộ phận gì?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Nó có chức năng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</a:rPr>
              <a:t>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149</Words>
  <Application>Microsoft Office PowerPoint</Application>
  <PresentationFormat>On-screen Show (4:3)</PresentationFormat>
  <Paragraphs>49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Wingdings</vt:lpstr>
      <vt:lpstr>Times New Roman</vt:lpstr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74</cp:revision>
  <dcterms:created xsi:type="dcterms:W3CDTF">2009-04-26T02:44:21Z</dcterms:created>
  <dcterms:modified xsi:type="dcterms:W3CDTF">2024-10-03T15:10:10Z</dcterms:modified>
</cp:coreProperties>
</file>