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01AE-E735-4CEB-96DB-821B087A259B}" type="datetimeFigureOut">
              <a:rPr lang="en-US" smtClean="0"/>
              <a:t>11/2/2024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7637" y="914400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MGN B3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5322" y="2451504"/>
            <a:ext cx="187086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700" b="1">
                <a:latin typeface="+mj-lt"/>
              </a:rPr>
              <a:t>Thí nghiệm: Sự đổi màu của hoa</a:t>
            </a:r>
            <a:endParaRPr lang="en-US" sz="1700" b="1">
              <a:latin typeface="+mj-lt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281" y="2052935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KPKH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0999" y="2015873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PTVĐ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0127" y="2027687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LQVT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13907" y="4417512"/>
            <a:ext cx="1487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TẠO HÌNH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1498" y="4489154"/>
            <a:ext cx="1433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ÂM NHẠC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17830" y="4528389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ÔN LUYỆN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33801" y="4819710"/>
            <a:ext cx="1981199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- DH</a:t>
            </a:r>
            <a:r>
              <a:rPr lang="en-US" sz="1700" b="1">
                <a:latin typeface="Times New Roman" pitchFamily="18" charset="0"/>
                <a:cs typeface="Times New Roman" pitchFamily="18" charset="0"/>
              </a:rPr>
              <a:t>: Cháu yêu cô chú công </a:t>
            </a:r>
            <a:r>
              <a:rPr lang="en-US" sz="1700" b="1">
                <a:latin typeface="Times New Roman" pitchFamily="18" charset="0"/>
                <a:cs typeface="Times New Roman" pitchFamily="18" charset="0"/>
              </a:rPr>
              <a:t>nhân </a:t>
            </a:r>
            <a:endParaRPr lang="en-US" sz="17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700" b="1">
                <a:latin typeface="Times New Roman" pitchFamily="18" charset="0"/>
                <a:cs typeface="Times New Roman" pitchFamily="18" charset="0"/>
              </a:rPr>
              <a:t>TC: Tai ai tinh</a:t>
            </a:r>
            <a:endParaRPr lang="en-US" sz="17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34590" y="4952167"/>
            <a:ext cx="1741322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700" b="1">
                <a:latin typeface="+mj-lt"/>
              </a:rPr>
              <a:t>Ôn củng cố đếm đến 3, NB chữ số 3</a:t>
            </a:r>
            <a:endParaRPr lang="en-US" sz="1700" b="1">
              <a:latin typeface="+mj-lt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581400" y="2252990"/>
            <a:ext cx="2285999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b="1" smtClean="0">
                <a:latin typeface="+mj-lt"/>
              </a:rPr>
              <a:t>- </a:t>
            </a:r>
            <a:r>
              <a:rPr lang="vi-VN" sz="1700" b="1" smtClean="0">
                <a:latin typeface="+mj-lt"/>
              </a:rPr>
              <a:t>VĐCB</a:t>
            </a:r>
            <a:r>
              <a:rPr lang="vi-VN" sz="1700" b="1">
                <a:latin typeface="+mj-lt"/>
              </a:rPr>
              <a:t>: Chạy thay đổi hướng vận động đúng tín hiệu vật chuẩn (4 – 5 vật chuẩn đặt dích </a:t>
            </a:r>
            <a:r>
              <a:rPr lang="vi-VN" sz="1700" b="1">
                <a:latin typeface="+mj-lt"/>
              </a:rPr>
              <a:t>dắc</a:t>
            </a:r>
            <a:r>
              <a:rPr lang="vi-VN" sz="1700" b="1" smtClean="0">
                <a:latin typeface="+mj-lt"/>
              </a:rPr>
              <a:t>). </a:t>
            </a:r>
            <a:endParaRPr lang="en-US" sz="1700" b="1" smtClean="0">
              <a:latin typeface="+mj-lt"/>
            </a:endParaRPr>
          </a:p>
          <a:p>
            <a:r>
              <a:rPr lang="en-US" sz="1700" b="1" smtClean="0">
                <a:latin typeface="+mj-lt"/>
              </a:rPr>
              <a:t>- </a:t>
            </a:r>
            <a:r>
              <a:rPr lang="vi-VN" sz="1700" b="1" smtClean="0">
                <a:latin typeface="+mj-lt"/>
              </a:rPr>
              <a:t>TCVĐ</a:t>
            </a:r>
            <a:r>
              <a:rPr lang="vi-VN" sz="1700" b="1">
                <a:latin typeface="+mj-lt"/>
              </a:rPr>
              <a:t>: Kéo co</a:t>
            </a:r>
            <a:endParaRPr lang="en-US" sz="1700" b="1">
              <a:latin typeface="+mj-lt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9624" y="2514600"/>
            <a:ext cx="1871254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700" b="1">
                <a:latin typeface="+mj-lt"/>
                <a:cs typeface="Times New Roman" pitchFamily="18" charset="0"/>
              </a:rPr>
              <a:t>Củng cố đếm đến </a:t>
            </a:r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sz="1700" b="1" smtClean="0">
                <a:latin typeface="+mj-lt"/>
                <a:cs typeface="Times New Roman" pitchFamily="18" charset="0"/>
              </a:rPr>
              <a:t>, </a:t>
            </a:r>
            <a:r>
              <a:rPr lang="vi-VN" sz="1700" b="1">
                <a:latin typeface="+mj-lt"/>
                <a:cs typeface="Times New Roman" pitchFamily="18" charset="0"/>
              </a:rPr>
              <a:t>nhận biết chữ số </a:t>
            </a:r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17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5322" y="4907623"/>
            <a:ext cx="188507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b="1">
                <a:latin typeface="Times New Roman" pitchFamily="18" charset="0"/>
                <a:cs typeface="Times New Roman" pitchFamily="18" charset="0"/>
              </a:rPr>
              <a:t>Tô nét và tô màu tranh chú </a:t>
            </a:r>
            <a:r>
              <a:rPr lang="en-US" sz="1700" b="1">
                <a:latin typeface="Times New Roman" pitchFamily="18" charset="0"/>
                <a:cs typeface="Times New Roman" pitchFamily="18" charset="0"/>
              </a:rPr>
              <a:t>hề </a:t>
            </a:r>
            <a:endParaRPr lang="en-US" sz="17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700" b="1" smtClean="0">
                <a:latin typeface="Times New Roman" pitchFamily="18" charset="0"/>
                <a:cs typeface="Times New Roman" pitchFamily="18" charset="0"/>
              </a:rPr>
              <a:t>(Tiết </a:t>
            </a:r>
            <a:r>
              <a:rPr lang="en-US" sz="1700" b="1">
                <a:latin typeface="Times New Roman" pitchFamily="18" charset="0"/>
                <a:cs typeface="Times New Roman" pitchFamily="18" charset="0"/>
              </a:rPr>
              <a:t>mẫu)</a:t>
            </a:r>
            <a:endParaRPr lang="en-US" sz="17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LopB3</dc:creator>
  <cp:lastModifiedBy>LopB3</cp:lastModifiedBy>
  <cp:revision>6</cp:revision>
  <dcterms:created xsi:type="dcterms:W3CDTF">2024-08-19T08:31:26Z</dcterms:created>
  <dcterms:modified xsi:type="dcterms:W3CDTF">2024-11-02T03:56:56Z</dcterms:modified>
</cp:coreProperties>
</file>