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84" y="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416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73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30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24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08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8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283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696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811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27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131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E01AE-E735-4CEB-96DB-821B087A259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583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57637" y="914400"/>
            <a:ext cx="23631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smtClean="0">
                <a:latin typeface="Times New Roman" pitchFamily="18" charset="0"/>
                <a:cs typeface="Times New Roman" pitchFamily="18" charset="0"/>
              </a:rPr>
              <a:t>MGN B3</a:t>
            </a:r>
            <a:endParaRPr lang="en-US" sz="4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15322" y="2451504"/>
            <a:ext cx="1885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Cùng làm đầu bếp nhí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8281" y="2052935"/>
            <a:ext cx="9380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KPKH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0999" y="2015873"/>
            <a:ext cx="8851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PTVĐ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60127" y="2027687"/>
            <a:ext cx="9124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LQVT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13907" y="4417512"/>
            <a:ext cx="14879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TẠO HÌNH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1498" y="4489154"/>
            <a:ext cx="14334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ÂM NHẠC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17830" y="4528389"/>
            <a:ext cx="1534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ÔN LUYỆN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33801" y="4819710"/>
            <a:ext cx="19811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VĐMH:Chú </a:t>
            </a:r>
            <a:r>
              <a:rPr lang="vi-VN" b="1">
                <a:latin typeface="Times New Roman" pitchFamily="18" charset="0"/>
                <a:cs typeface="Times New Roman" pitchFamily="18" charset="0"/>
              </a:rPr>
              <a:t>bộ </a:t>
            </a: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b="1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b="1">
                <a:latin typeface="Times New Roman" pitchFamily="18" charset="0"/>
                <a:cs typeface="Times New Roman" pitchFamily="18" charset="0"/>
              </a:rPr>
              <a:t>NH: Cháu thương </a:t>
            </a:r>
            <a:r>
              <a:rPr lang="vi-VN" b="1">
                <a:latin typeface="Times New Roman" pitchFamily="18" charset="0"/>
                <a:cs typeface="Times New Roman" pitchFamily="18" charset="0"/>
              </a:rPr>
              <a:t>chú </a:t>
            </a: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ộ</a:t>
            </a: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b="1">
                <a:latin typeface="Times New Roman" pitchFamily="18" charset="0"/>
                <a:cs typeface="Times New Roman" pitchFamily="18" charset="0"/>
              </a:rPr>
              <a:t>đội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234590" y="4952167"/>
            <a:ext cx="174132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>
                <a:latin typeface="Times New Roman" pitchFamily="18" charset="0"/>
                <a:cs typeface="Times New Roman" pitchFamily="18" charset="0"/>
              </a:rPr>
              <a:t>Ôn </a:t>
            </a: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VĐMH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Chú </a:t>
            </a:r>
            <a:r>
              <a:rPr lang="vi-VN" b="1">
                <a:latin typeface="Times New Roman" pitchFamily="18" charset="0"/>
                <a:cs typeface="Times New Roman" pitchFamily="18" charset="0"/>
              </a:rPr>
              <a:t>bộ </a:t>
            </a: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i”</a:t>
            </a: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b="1">
                <a:latin typeface="Times New Roman" pitchFamily="18" charset="0"/>
                <a:cs typeface="Times New Roman" pitchFamily="18" charset="0"/>
              </a:rPr>
              <a:t>NH: Cháu thương </a:t>
            </a:r>
            <a:r>
              <a:rPr lang="vi-VN" b="1">
                <a:latin typeface="Times New Roman" pitchFamily="18" charset="0"/>
                <a:cs typeface="Times New Roman" pitchFamily="18" charset="0"/>
              </a:rPr>
              <a:t>chú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b="1">
                <a:latin typeface="Times New Roman" pitchFamily="18" charset="0"/>
                <a:cs typeface="Times New Roman" pitchFamily="18" charset="0"/>
              </a:rPr>
              <a:t>đội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596015" y="2415983"/>
            <a:ext cx="2075145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b="1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1700" b="1" smtClean="0">
                <a:latin typeface="Times New Roman" pitchFamily="18" charset="0"/>
                <a:cs typeface="Times New Roman" pitchFamily="18" charset="0"/>
              </a:rPr>
              <a:t>VĐCB</a:t>
            </a:r>
            <a:r>
              <a:rPr lang="vi-VN" sz="1700" b="1">
                <a:latin typeface="Times New Roman" pitchFamily="18" charset="0"/>
                <a:cs typeface="Times New Roman" pitchFamily="18" charset="0"/>
              </a:rPr>
              <a:t>: Đi thay đổi hướng vận động đúng tín hiệu vật chuẩn (4 – 5 vật chuẩn đặt dích dắc</a:t>
            </a:r>
            <a:r>
              <a:rPr lang="vi-VN" sz="1700" b="1">
                <a:latin typeface="Times New Roman" pitchFamily="18" charset="0"/>
                <a:cs typeface="Times New Roman" pitchFamily="18" charset="0"/>
              </a:rPr>
              <a:t>). </a:t>
            </a:r>
            <a:endParaRPr lang="en-US" sz="1700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700" b="1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1700" b="1" smtClean="0">
                <a:latin typeface="Times New Roman" pitchFamily="18" charset="0"/>
                <a:cs typeface="Times New Roman" pitchFamily="18" charset="0"/>
              </a:rPr>
              <a:t>TCVĐ</a:t>
            </a:r>
            <a:r>
              <a:rPr lang="vi-VN" sz="1700" b="1">
                <a:latin typeface="Times New Roman" pitchFamily="18" charset="0"/>
                <a:cs typeface="Times New Roman" pitchFamily="18" charset="0"/>
              </a:rPr>
              <a:t>: Kéo co</a:t>
            </a:r>
            <a:endParaRPr lang="en-US" sz="17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69624" y="2514600"/>
            <a:ext cx="18712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Dạy trẻ nhận biết, phân biệt hình vuông - hình chữ nhật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315322" y="4907623"/>
            <a:ext cx="18850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In bàn tay tạo thành hình con vật ( Tiết mẫu)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38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99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LopB3</dc:creator>
  <cp:lastModifiedBy>LopB3</cp:lastModifiedBy>
  <cp:revision>8</cp:revision>
  <dcterms:created xsi:type="dcterms:W3CDTF">2024-08-19T08:31:26Z</dcterms:created>
  <dcterms:modified xsi:type="dcterms:W3CDTF">2024-11-02T04:35:36Z</dcterms:modified>
</cp:coreProperties>
</file>