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322" y="2451504"/>
            <a:ext cx="188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Cùng làm đầu bếp nhí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15873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3907" y="4417512"/>
            <a:ext cx="1487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TẠO HÌNH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1498" y="4489154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7830" y="4528389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1" y="4819710"/>
            <a:ext cx="1981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VĐMH:Chú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bộ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NH: Cháu thương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ộ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đội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4590" y="4952167"/>
            <a:ext cx="1741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VĐMH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bộ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i”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NH: Cháu thương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đội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6015" y="2415983"/>
            <a:ext cx="207514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700" b="1" smtClean="0">
                <a:latin typeface="Times New Roman" pitchFamily="18" charset="0"/>
                <a:cs typeface="Times New Roman" pitchFamily="18" charset="0"/>
              </a:rPr>
              <a:t>VĐCB</a:t>
            </a:r>
            <a:r>
              <a:rPr lang="vi-VN" sz="1700" b="1">
                <a:latin typeface="Times New Roman" pitchFamily="18" charset="0"/>
                <a:cs typeface="Times New Roman" pitchFamily="18" charset="0"/>
              </a:rPr>
              <a:t>: Đi thay đổi hướng vận động đúng tín hiệu vật chuẩn (4 – 5 vật chuẩn đặt dích dắc</a:t>
            </a:r>
            <a:r>
              <a:rPr lang="vi-VN" sz="1700" b="1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17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700" b="1" smtClean="0"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vi-VN" sz="1700" b="1">
                <a:latin typeface="Times New Roman" pitchFamily="18" charset="0"/>
                <a:cs typeface="Times New Roman" pitchFamily="18" charset="0"/>
              </a:rPr>
              <a:t>: Kéo co</a:t>
            </a:r>
            <a:endParaRPr lang="en-US" sz="17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Dạy trẻ nhận biết, phân biệt hình vuông - hình chữ nhật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In bàn tay tạo thành hình con vật ( Tiết mẫu)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8</cp:revision>
  <dcterms:created xsi:type="dcterms:W3CDTF">2024-08-19T08:31:26Z</dcterms:created>
  <dcterms:modified xsi:type="dcterms:W3CDTF">2024-11-02T04:35:36Z</dcterms:modified>
</cp:coreProperties>
</file>