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32" r:id="rId3"/>
    <p:sldId id="291" r:id="rId4"/>
    <p:sldId id="307" r:id="rId5"/>
    <p:sldId id="274" r:id="rId6"/>
    <p:sldId id="276" r:id="rId7"/>
    <p:sldId id="278" r:id="rId8"/>
    <p:sldId id="280" r:id="rId9"/>
    <p:sldId id="283" r:id="rId10"/>
    <p:sldId id="256" r:id="rId11"/>
    <p:sldId id="257" r:id="rId12"/>
    <p:sldId id="260" r:id="rId13"/>
    <p:sldId id="292" r:id="rId14"/>
    <p:sldId id="264" r:id="rId15"/>
    <p:sldId id="267" r:id="rId16"/>
    <p:sldId id="305" r:id="rId17"/>
    <p:sldId id="312" r:id="rId18"/>
    <p:sldId id="319" r:id="rId19"/>
    <p:sldId id="314" r:id="rId20"/>
    <p:sldId id="321" r:id="rId21"/>
    <p:sldId id="315" r:id="rId22"/>
    <p:sldId id="323" r:id="rId23"/>
    <p:sldId id="316" r:id="rId24"/>
    <p:sldId id="325" r:id="rId25"/>
    <p:sldId id="317" r:id="rId26"/>
    <p:sldId id="327" r:id="rId27"/>
    <p:sldId id="331" r:id="rId28"/>
    <p:sldId id="329" r:id="rId29"/>
    <p:sldId id="31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99"/>
    <a:srgbClr val="FFE7FF"/>
    <a:srgbClr val="FFFFCC"/>
    <a:srgbClr val="FFD9D9"/>
    <a:srgbClr val="F9F5AD"/>
    <a:srgbClr val="E2C5FF"/>
    <a:srgbClr val="FED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5" autoAdjust="0"/>
  </p:normalViewPr>
  <p:slideViewPr>
    <p:cSldViewPr>
      <p:cViewPr varScale="1">
        <p:scale>
          <a:sx n="82" d="100"/>
          <a:sy n="82" d="100"/>
        </p:scale>
        <p:origin x="-1478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03BAD-589E-46D1-BBC8-C7AAA505C7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72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89A07-563A-494B-B4B4-818F0BF2602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9966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7C817-3256-4ED2-B7D8-1C7567BAAE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578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F56AE-45D2-4571-A669-F98737EDB1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95538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30276-2291-4787-AE33-42DFE259F94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091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C0A22-40CD-4A1A-9D48-5750E7F3028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567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79861-E748-4B04-80E6-5C59A37A24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6813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2B59E-B67F-49FF-879C-218CFB186F5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288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1E732-9B97-4DBE-A238-0D05471DD08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465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69C94-A9BE-4366-9527-CBA0A04AFAA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1426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B5A34-74AF-42EE-884F-323E1F9BF64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5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1EB3DC-E9B7-4C16-8D79-A170E6E3A4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1253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C237D-CE36-41B3-A6F2-9D5BDEA948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2028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D24A4-73AF-4FDA-B710-6DB0B82BC6C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315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EC0776-A4D0-44D7-A832-1DED336CED0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gif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png"/><Relationship Id="rId11" Type="http://schemas.openxmlformats.org/officeDocument/2006/relationships/image" Target="../media/image15.gi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7.gif"/><Relationship Id="rId4" Type="http://schemas.openxmlformats.org/officeDocument/2006/relationships/image" Target="../media/image35.png"/><Relationship Id="rId9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oleObject" Target="../embeddings/oleObject24.bin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40.jpeg"/><Relationship Id="rId7" Type="http://schemas.openxmlformats.org/officeDocument/2006/relationships/image" Target="../media/image41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jpeg"/><Relationship Id="rId7" Type="http://schemas.openxmlformats.org/officeDocument/2006/relationships/image" Target="../media/image6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s\va-chau-yeu-co-chu-cong-nhan-beat_06062022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10.xml"/><Relationship Id="rId7" Type="http://schemas.openxmlformats.org/officeDocument/2006/relationships/image" Target="../media/image4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41.gif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9.xml"/><Relationship Id="rId7" Type="http://schemas.openxmlformats.org/officeDocument/2006/relationships/image" Target="../media/image4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41.gif"/><Relationship Id="rId4" Type="http://schemas.openxmlformats.org/officeDocument/2006/relationships/slide" Target="slide8.xml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" Target="slide8.xml"/><Relationship Id="rId7" Type="http://schemas.openxmlformats.org/officeDocument/2006/relationships/image" Target="../media/image4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.gif"/><Relationship Id="rId4" Type="http://schemas.openxmlformats.org/officeDocument/2006/relationships/image" Target="../media/image41.gif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gif"/><Relationship Id="rId7" Type="http://schemas.openxmlformats.org/officeDocument/2006/relationships/image" Target="../media/image4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6.png"/><Relationship Id="rId4" Type="http://schemas.openxmlformats.org/officeDocument/2006/relationships/image" Target="../media/image6.gif"/><Relationship Id="rId9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gif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png"/><Relationship Id="rId11" Type="http://schemas.openxmlformats.org/officeDocument/2006/relationships/image" Target="../media/image46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5.jpeg"/><Relationship Id="rId4" Type="http://schemas.openxmlformats.org/officeDocument/2006/relationships/image" Target="../media/image6.gif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Downloads\Music\Thay%20co%20cho%20em%20mua%20xuan%20-%20Thanh%20Loan.mp3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6.gif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hyperlink" Target="http://i240.photobucket.com/albums/ff152/chloctinhhoa/0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openxmlformats.org/officeDocument/2006/relationships/image" Target="../media/image9.jpeg"/><Relationship Id="rId10" Type="http://schemas.openxmlformats.org/officeDocument/2006/relationships/image" Target="../media/image7.gif"/><Relationship Id="rId4" Type="http://schemas.openxmlformats.org/officeDocument/2006/relationships/hyperlink" Target="http://www.marcomgifts.com/showimage.asp?src=itm.foto.306_1.jpg&amp;path=&amp;ctype=&amp;cname=" TargetMode="External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11" Type="http://schemas.openxmlformats.org/officeDocument/2006/relationships/image" Target="../media/image15.gi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2051" name="Picture 4" descr="Copy (2) of Co giao nhu me hien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147888"/>
            <a:ext cx="4572000" cy="3429000"/>
          </a:xfrm>
          <a:noFill/>
        </p:spPr>
      </p:pic>
      <p:pic>
        <p:nvPicPr>
          <p:cNvPr id="2052" name="Picture 5" descr="Copy (2) of Co giao nhu me h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334" r="5833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1981200" y="3657600"/>
            <a:ext cx="518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49890"/>
            <a:ext cx="531106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defRPr/>
            </a:pPr>
            <a:r>
              <a:rPr lang="en-U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930275"/>
            <a:ext cx="10096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2360489"/>
            <a:ext cx="6105196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  <a:p>
            <a:pPr algn="ctr" eaLnBrk="1" hangingPunct="1">
              <a:defRPr/>
            </a:pPr>
            <a:endParaRPr lang="en-US" sz="2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</a:t>
            </a:r>
            <a:r>
              <a:rPr lang="en-U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VIỆC CỦA BỐ MẸ</a:t>
            </a:r>
          </a:p>
          <a:p>
            <a:pPr algn="ctr" eaLnBrk="1" hangingPunct="1">
              <a:defRPr/>
            </a:pPr>
            <a:endParaRPr lang="en-US" sz="2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MGN B3</a:t>
            </a:r>
            <a:endParaRPr lang="en-US" sz="2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0" presetID="9" presetClass="entr" presetSubtype="0" repeatCount="indefinite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5867400"/>
            <a:ext cx="4724400" cy="685800"/>
          </a:xfrm>
        </p:spPr>
        <p:txBody>
          <a:bodyPr/>
          <a:lstStyle/>
          <a:p>
            <a:pPr eaLnBrk="1" hangingPunct="1"/>
            <a:r>
              <a:rPr lang="en-US" altLang="vi-VN" b="1" i="1" dirty="0" err="1" smtClean="0">
                <a:latin typeface=".VnArial Narrow" pitchFamily="34" charset="0"/>
              </a:rPr>
              <a:t>Nghề</a:t>
            </a:r>
            <a:r>
              <a:rPr lang="en-US" altLang="vi-VN" b="1" i="1" dirty="0" smtClean="0">
                <a:latin typeface=".VnArial Narrow" pitchFamily="34" charset="0"/>
              </a:rPr>
              <a:t> </a:t>
            </a:r>
            <a:r>
              <a:rPr lang="en-US" altLang="vi-VN" b="1" i="1" dirty="0" err="1" smtClean="0">
                <a:latin typeface=".VnArial Narrow" pitchFamily="34" charset="0"/>
              </a:rPr>
              <a:t>xây</a:t>
            </a:r>
            <a:r>
              <a:rPr lang="en-US" altLang="vi-VN" b="1" i="1" dirty="0" smtClean="0">
                <a:latin typeface=".VnArial Narrow" pitchFamily="34" charset="0"/>
              </a:rPr>
              <a:t> </a:t>
            </a:r>
            <a:r>
              <a:rPr lang="en-US" altLang="vi-VN" b="1" i="1" dirty="0" err="1" smtClean="0">
                <a:latin typeface=".VnArial Narrow" pitchFamily="34" charset="0"/>
              </a:rPr>
              <a:t>dựng</a:t>
            </a:r>
            <a:endParaRPr lang="en-US" altLang="vi-VN" b="1" i="1" dirty="0" smtClean="0">
              <a:latin typeface=".VnArial Narrow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33400" y="381000"/>
          <a:ext cx="80772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Bitmap Image" r:id="rId3" imgW="4571429" imgH="3924848" progId="Paint.Picture">
                  <p:embed/>
                </p:oleObj>
              </mc:Choice>
              <mc:Fallback>
                <p:oleObj name="Bitmap Image" r:id="rId3" imgW="4571429" imgH="392484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8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80772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7" descr="1256883ait0xs1cuy"/>
          <p:cNvPicPr>
            <a:picLocks noChangeAspect="1" noChangeArrowheads="1" noCrop="1"/>
          </p:cNvPicPr>
          <p:nvPr/>
        </p:nvPicPr>
        <p:blipFill>
          <a:blip r:embed="rId5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53200"/>
            <a:ext cx="891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1256883ait0xs1cuy"/>
          <p:cNvPicPr>
            <a:picLocks noChangeAspect="1" noChangeArrowheads="1" noCrop="1"/>
          </p:cNvPicPr>
          <p:nvPr/>
        </p:nvPicPr>
        <p:blipFill>
          <a:blip r:embed="rId5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0"/>
            <a:ext cx="87725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1256883ait0xs1cuy"/>
          <p:cNvPicPr>
            <a:picLocks noChangeAspect="1" noChangeArrowheads="1" noCrop="1"/>
          </p:cNvPicPr>
          <p:nvPr/>
        </p:nvPicPr>
        <p:blipFill>
          <a:blip r:embed="rId5">
            <a:lum bright="-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3276600"/>
            <a:ext cx="624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1256883ait0xs1cuy"/>
          <p:cNvPicPr>
            <a:picLocks noChangeAspect="1" noChangeArrowheads="1" noCrop="1"/>
          </p:cNvPicPr>
          <p:nvPr/>
        </p:nvPicPr>
        <p:blipFill>
          <a:blip r:embed="rId5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61518" y="3261518"/>
            <a:ext cx="6858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533400" y="381000"/>
          <a:ext cx="3810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Bitmap Image" r:id="rId3" imgW="3982006" imgH="3467584" progId="Paint.Picture">
                  <p:embed/>
                </p:oleObj>
              </mc:Choice>
              <mc:Fallback>
                <p:oleObj name="Bitmap Image" r:id="rId3" imgW="3982006" imgH="346758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38100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381000"/>
          <a:ext cx="40386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Bitmap Image" r:id="rId5" imgW="3847619" imgH="5753903" progId="Paint.Picture">
                  <p:embed/>
                </p:oleObj>
              </mc:Choice>
              <mc:Fallback>
                <p:oleObj name="Bitmap Image" r:id="rId5" imgW="3847619" imgH="575390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"/>
                        <a:ext cx="40386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533400" y="3505200"/>
          <a:ext cx="3810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Bitmap Image" r:id="rId7" imgW="3809524" imgH="3533333" progId="Paint.Picture">
                  <p:embed/>
                </p:oleObj>
              </mc:Choice>
              <mc:Fallback>
                <p:oleObj name="Bitmap Image" r:id="rId7" imgW="3809524" imgH="3533333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05200"/>
                        <a:ext cx="38100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>
            <p:ph sz="quarter" idx="4"/>
          </p:nvPr>
        </p:nvGraphicFramePr>
        <p:xfrm>
          <a:off x="4648200" y="3505200"/>
          <a:ext cx="4038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Bitmap Image" r:id="rId9" imgW="8745171" imgH="5028571" progId="Paint.Picture">
                  <p:embed/>
                </p:oleObj>
              </mc:Choice>
              <mc:Fallback>
                <p:oleObj name="Bitmap Image" r:id="rId9" imgW="8745171" imgH="5028571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05200"/>
                        <a:ext cx="40386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4" name="Picture 15" descr="1256883ait0xs1cuy"/>
          <p:cNvPicPr>
            <a:picLocks noChangeAspect="1" noChangeArrowheads="1" noCrop="1"/>
          </p:cNvPicPr>
          <p:nvPr/>
        </p:nvPicPr>
        <p:blipFill>
          <a:blip r:embed="rId11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53200"/>
            <a:ext cx="891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6" descr="1256883ait0xs1cuy"/>
          <p:cNvPicPr>
            <a:picLocks noChangeAspect="1" noChangeArrowheads="1" noCrop="1"/>
          </p:cNvPicPr>
          <p:nvPr/>
        </p:nvPicPr>
        <p:blipFill>
          <a:blip r:embed="rId11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0"/>
            <a:ext cx="87725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7" descr="1256883ait0xs1cuy"/>
          <p:cNvPicPr>
            <a:picLocks noChangeAspect="1" noChangeArrowheads="1" noCrop="1"/>
          </p:cNvPicPr>
          <p:nvPr/>
        </p:nvPicPr>
        <p:blipFill>
          <a:blip r:embed="rId11">
            <a:lum bright="-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3276600"/>
            <a:ext cx="624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8" descr="1256883ait0xs1cuy"/>
          <p:cNvPicPr>
            <a:picLocks noChangeAspect="1" noChangeArrowheads="1" noCrop="1"/>
          </p:cNvPicPr>
          <p:nvPr/>
        </p:nvPicPr>
        <p:blipFill>
          <a:blip r:embed="rId11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61518" y="3261518"/>
            <a:ext cx="6858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57200" y="762000"/>
          <a:ext cx="38862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Bitmap Image" r:id="rId3" imgW="5057143" imgH="5657143" progId="Paint.Picture">
                  <p:embed/>
                </p:oleObj>
              </mc:Choice>
              <mc:Fallback>
                <p:oleObj name="Bitmap Image" r:id="rId3" imgW="5057143" imgH="565714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0"/>
                        <a:ext cx="3886200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6288" y="838200"/>
            <a:ext cx="4024312" cy="5334000"/>
          </a:xfrm>
        </p:spPr>
      </p:pic>
      <p:pic>
        <p:nvPicPr>
          <p:cNvPr id="13316" name="Picture 11" descr="2eph5hc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2eph5hc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0" y="0"/>
            <a:ext cx="746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2eph5hc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210300" y="31623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 descr="2eph5hc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38400" y="3200400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092825"/>
            <a:ext cx="852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838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24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0"/>
            <a:ext cx="852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4"/>
          <p:cNvGraphicFramePr>
            <a:graphicFrameLocks noChangeAspect="1"/>
          </p:cNvGraphicFramePr>
          <p:nvPr>
            <p:ph/>
          </p:nvPr>
        </p:nvGraphicFramePr>
        <p:xfrm>
          <a:off x="685800" y="762000"/>
          <a:ext cx="78486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Bitmap Image" r:id="rId3" imgW="2685714" imgH="2962689" progId="Paint.Picture">
                  <p:embed/>
                </p:oleObj>
              </mc:Choice>
              <mc:Fallback>
                <p:oleObj name="Bitmap Image" r:id="rId3" imgW="2685714" imgH="296268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8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188"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78486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2819400" y="5715000"/>
            <a:ext cx="426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 i="1" dirty="0" err="1" smtClean="0">
                <a:solidFill>
                  <a:schemeClr val="tx2"/>
                </a:solidFill>
                <a:latin typeface=".VnArial Narrow" pitchFamily="34" charset="0"/>
              </a:rPr>
              <a:t>Nghề</a:t>
            </a:r>
            <a:r>
              <a:rPr lang="en-US" altLang="vi-VN" sz="4400" b="1" i="1" dirty="0" smtClean="0">
                <a:solidFill>
                  <a:schemeClr val="tx2"/>
                </a:solidFill>
                <a:latin typeface=".VnArial Narrow" pitchFamily="34" charset="0"/>
              </a:rPr>
              <a:t> </a:t>
            </a:r>
            <a:r>
              <a:rPr lang="en-US" altLang="vi-VN" sz="4400" b="1" i="1" dirty="0" err="1" smtClean="0">
                <a:solidFill>
                  <a:schemeClr val="tx2"/>
                </a:solidFill>
                <a:latin typeface=".VnArial Narrow" pitchFamily="34" charset="0"/>
              </a:rPr>
              <a:t>thợ</a:t>
            </a:r>
            <a:r>
              <a:rPr lang="en-US" altLang="vi-VN" sz="4400" b="1" i="1" dirty="0" smtClean="0">
                <a:solidFill>
                  <a:schemeClr val="tx2"/>
                </a:solidFill>
                <a:latin typeface=".VnArial Narrow" pitchFamily="34" charset="0"/>
              </a:rPr>
              <a:t> </a:t>
            </a:r>
            <a:r>
              <a:rPr lang="en-US" altLang="vi-VN" sz="4400" b="1" i="1" dirty="0" err="1" smtClean="0">
                <a:solidFill>
                  <a:schemeClr val="tx2"/>
                </a:solidFill>
                <a:latin typeface=".VnArial Narrow" pitchFamily="34" charset="0"/>
              </a:rPr>
              <a:t>mộc</a:t>
            </a:r>
            <a:endParaRPr lang="en-US" altLang="vi-VN" sz="4400" b="1" i="1" dirty="0">
              <a:solidFill>
                <a:schemeClr val="tx2"/>
              </a:solidFill>
              <a:latin typeface=".VnArial Narrow" pitchFamily="34" charset="0"/>
            </a:endParaRPr>
          </a:p>
        </p:txBody>
      </p:sp>
      <p:pic>
        <p:nvPicPr>
          <p:cNvPr id="14340" name="Picture 8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53200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0" y="0"/>
            <a:ext cx="746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210300" y="31623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38400" y="3200400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092825"/>
            <a:ext cx="852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838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24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0"/>
            <a:ext cx="852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838200" y="304800"/>
          <a:ext cx="35052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Bitmap Image" r:id="rId3" imgW="2781688" imgH="2685714" progId="Paint.Picture">
                  <p:embed/>
                </p:oleObj>
              </mc:Choice>
              <mc:Fallback>
                <p:oleObj name="Bitmap Image" r:id="rId3" imgW="2781688" imgH="268571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4800"/>
                        <a:ext cx="3505200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4876800" y="304800"/>
          <a:ext cx="3581400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Bitmap Image" r:id="rId5" imgW="1400000" imgH="1305107" progId="Paint.Picture">
                  <p:embed/>
                </p:oleObj>
              </mc:Choice>
              <mc:Fallback>
                <p:oleObj name="Bitmap Image" r:id="rId5" imgW="1400000" imgH="130510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2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083"/>
                      <a:stretch>
                        <a:fillRect/>
                      </a:stretch>
                    </p:blipFill>
                    <p:spPr bwMode="auto">
                      <a:xfrm>
                        <a:off x="4876800" y="304800"/>
                        <a:ext cx="3581400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1600200" y="3505200"/>
          <a:ext cx="5334000" cy="300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Bitmap Image" r:id="rId7" imgW="8202170" imgH="5296639" progId="Paint.Picture">
                  <p:embed/>
                </p:oleObj>
              </mc:Choice>
              <mc:Fallback>
                <p:oleObj name="Bitmap Image" r:id="rId7" imgW="8202170" imgH="5296639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05200"/>
                        <a:ext cx="5334000" cy="300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12" descr="2eph5hc"/>
          <p:cNvPicPr>
            <a:picLocks noChangeAspect="1" noChangeArrowheads="1" noCrop="1"/>
          </p:cNvPicPr>
          <p:nvPr/>
        </p:nvPicPr>
        <p:blipFill>
          <a:blip r:embed="rId9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 descr="2eph5hc"/>
          <p:cNvPicPr>
            <a:picLocks noChangeAspect="1" noChangeArrowheads="1" noCrop="1"/>
          </p:cNvPicPr>
          <p:nvPr/>
        </p:nvPicPr>
        <p:blipFill>
          <a:blip r:embed="rId9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0" y="0"/>
            <a:ext cx="746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4" descr="2eph5hc"/>
          <p:cNvPicPr>
            <a:picLocks noChangeAspect="1" noChangeArrowheads="1" noCrop="1"/>
          </p:cNvPicPr>
          <p:nvPr/>
        </p:nvPicPr>
        <p:blipFill>
          <a:blip r:embed="rId9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210300" y="31623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 descr="2eph5hc"/>
          <p:cNvPicPr>
            <a:picLocks noChangeAspect="1" noChangeArrowheads="1" noCrop="1"/>
          </p:cNvPicPr>
          <p:nvPr/>
        </p:nvPicPr>
        <p:blipFill>
          <a:blip r:embed="rId9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38400" y="3200400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092825"/>
            <a:ext cx="852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838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24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0"/>
            <a:ext cx="852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33400" y="685800"/>
          <a:ext cx="39624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Bitmap Image" r:id="rId3" imgW="1809524" imgH="2657846" progId="Paint.Picture">
                  <p:embed/>
                </p:oleObj>
              </mc:Choice>
              <mc:Fallback>
                <p:oleObj name="Bitmap Image" r:id="rId3" imgW="1809524" imgH="265784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39624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648200" y="762000"/>
          <a:ext cx="39624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Bitmap Image" r:id="rId5" imgW="1771429" imgH="1971950" progId="Paint.Picture">
                  <p:embed/>
                </p:oleObj>
              </mc:Choice>
              <mc:Fallback>
                <p:oleObj name="Bitmap Image" r:id="rId5" imgW="1771429" imgH="197195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62000"/>
                        <a:ext cx="39624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257800" y="5486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.VnAvant" pitchFamily="34" charset="0"/>
              </a:rPr>
              <a:t>Bµn ghÕ</a:t>
            </a:r>
          </a:p>
        </p:txBody>
      </p:sp>
      <p:pic>
        <p:nvPicPr>
          <p:cNvPr id="16389" name="Picture 10" descr="2eph5hc"/>
          <p:cNvPicPr>
            <a:picLocks noChangeAspect="1" noChangeArrowheads="1" noCrop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2eph5hc"/>
          <p:cNvPicPr>
            <a:picLocks noChangeAspect="1" noChangeArrowheads="1" noCrop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0" y="0"/>
            <a:ext cx="746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 descr="2eph5hc"/>
          <p:cNvPicPr>
            <a:picLocks noChangeAspect="1" noChangeArrowheads="1" noCrop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210300" y="31623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2eph5hc"/>
          <p:cNvPicPr>
            <a:picLocks noChangeAspect="1" noChangeArrowheads="1" noCrop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38400" y="3200400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092825"/>
            <a:ext cx="852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838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24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0"/>
            <a:ext cx="852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76600" y="1447800"/>
            <a:ext cx="2743200" cy="2820988"/>
            <a:chOff x="3840" y="1152"/>
            <a:chExt cx="1728" cy="1536"/>
          </a:xfrm>
        </p:grpSpPr>
        <p:sp>
          <p:nvSpPr>
            <p:cNvPr id="17435" name="Rectangle 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 b="1">
                <a:solidFill>
                  <a:srgbClr val="FF66FF"/>
                </a:solidFill>
              </a:endParaRPr>
            </a:p>
          </p:txBody>
        </p:sp>
        <p:sp>
          <p:nvSpPr>
            <p:cNvPr id="17436" name="WordArt 8" descr="Oak"/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943600" y="1447800"/>
            <a:ext cx="2819400" cy="2592388"/>
            <a:chOff x="3744" y="1008"/>
            <a:chExt cx="1728" cy="1536"/>
          </a:xfrm>
        </p:grpSpPr>
        <p:sp>
          <p:nvSpPr>
            <p:cNvPr id="134154" name="Rectangle 1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743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7200" y="4037013"/>
            <a:ext cx="2743200" cy="2516187"/>
            <a:chOff x="288" y="2544"/>
            <a:chExt cx="1728" cy="1536"/>
          </a:xfrm>
        </p:grpSpPr>
        <p:sp>
          <p:nvSpPr>
            <p:cNvPr id="134157" name="Rectangl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</a:endParaRPr>
            </a:p>
          </p:txBody>
        </p:sp>
        <p:sp>
          <p:nvSpPr>
            <p:cNvPr id="1743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276600" y="4037013"/>
            <a:ext cx="2743200" cy="2516187"/>
            <a:chOff x="2016" y="2544"/>
            <a:chExt cx="1728" cy="1536"/>
          </a:xfrm>
        </p:grpSpPr>
        <p:sp>
          <p:nvSpPr>
            <p:cNvPr id="134160" name="Rectangl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743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019800" y="4037013"/>
            <a:ext cx="2743200" cy="2516187"/>
            <a:chOff x="3744" y="2544"/>
            <a:chExt cx="1728" cy="1536"/>
          </a:xfrm>
        </p:grpSpPr>
        <p:sp>
          <p:nvSpPr>
            <p:cNvPr id="17427" name="Rectangle 1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742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1295400" y="6096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0000FF"/>
                </a:solidFill>
              </a:rPr>
              <a:t>Trò chơi: Ô của bí mật</a:t>
            </a: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57200" y="1447800"/>
            <a:ext cx="2743200" cy="2592388"/>
            <a:chOff x="-1056" y="2928"/>
            <a:chExt cx="1728" cy="1536"/>
          </a:xfrm>
        </p:grpSpPr>
        <p:sp>
          <p:nvSpPr>
            <p:cNvPr id="134168" name="Rectangle 24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7426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1</a:t>
              </a:r>
            </a:p>
          </p:txBody>
        </p:sp>
      </p:grpSp>
      <p:pic>
        <p:nvPicPr>
          <p:cNvPr id="17417" name="Picture 27" descr="flower00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17145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8" descr="flower00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9" descr="flower00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76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30" descr="flower00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1479">
            <a:off x="8077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1" descr="2eph5hc"/>
          <p:cNvPicPr>
            <a:picLocks noChangeAspect="1" noChangeArrowheads="1" noCrop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2" descr="2eph5hc"/>
          <p:cNvPicPr>
            <a:picLocks noChangeAspect="1" noChangeArrowheads="1" noCrop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3" descr="2eph5hc"/>
          <p:cNvPicPr>
            <a:picLocks noChangeAspect="1" noChangeArrowheads="1" noCrop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57900" y="32385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34" descr="2eph5hc"/>
          <p:cNvPicPr>
            <a:picLocks noChangeAspect="1" noChangeArrowheads="1" noCrop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0800" y="3276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18436" name="Picture 11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76600" y="1447800"/>
            <a:ext cx="2743200" cy="2820988"/>
            <a:chOff x="3840" y="1152"/>
            <a:chExt cx="1728" cy="1536"/>
          </a:xfrm>
        </p:grpSpPr>
        <p:sp>
          <p:nvSpPr>
            <p:cNvPr id="19481" name="Rectangle 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 b="1">
                <a:solidFill>
                  <a:srgbClr val="FF66FF"/>
                </a:solidFill>
              </a:endParaRPr>
            </a:p>
          </p:txBody>
        </p:sp>
        <p:sp>
          <p:nvSpPr>
            <p:cNvPr id="19482" name="WordArt 8" descr="Oak"/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943600" y="1447800"/>
            <a:ext cx="2819400" cy="2592388"/>
            <a:chOff x="3744" y="1008"/>
            <a:chExt cx="1728" cy="1536"/>
          </a:xfrm>
        </p:grpSpPr>
        <p:sp>
          <p:nvSpPr>
            <p:cNvPr id="134154" name="Rectangle 1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9480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7200" y="4037013"/>
            <a:ext cx="2743200" cy="2516187"/>
            <a:chOff x="288" y="2544"/>
            <a:chExt cx="1728" cy="1536"/>
          </a:xfrm>
        </p:grpSpPr>
        <p:sp>
          <p:nvSpPr>
            <p:cNvPr id="134157" name="Rectangl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</a:endParaRPr>
            </a:p>
          </p:txBody>
        </p:sp>
        <p:sp>
          <p:nvSpPr>
            <p:cNvPr id="1947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276600" y="4037013"/>
            <a:ext cx="2743200" cy="2516187"/>
            <a:chOff x="2016" y="2544"/>
            <a:chExt cx="1728" cy="1536"/>
          </a:xfrm>
        </p:grpSpPr>
        <p:sp>
          <p:nvSpPr>
            <p:cNvPr id="134160" name="Rectangl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9476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019800" y="4037013"/>
            <a:ext cx="2743200" cy="2516187"/>
            <a:chOff x="3744" y="2544"/>
            <a:chExt cx="1728" cy="1536"/>
          </a:xfrm>
        </p:grpSpPr>
        <p:sp>
          <p:nvSpPr>
            <p:cNvPr id="19473" name="Rectangle 1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947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1295400" y="6096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0000FF"/>
                </a:solidFill>
              </a:rPr>
              <a:t>Trò chơi: Ô của bí mật</a:t>
            </a:r>
          </a:p>
        </p:txBody>
      </p:sp>
      <p:pic>
        <p:nvPicPr>
          <p:cNvPr id="19464" name="Picture 27" descr="flower00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17145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8" descr="flower00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9" descr="flower00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76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0" descr="flower00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1479">
            <a:off x="8077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31" descr="2eph5hc"/>
          <p:cNvPicPr>
            <a:picLocks noChangeAspect="1" noChangeArrowheads="1" noCrop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2" descr="2eph5hc"/>
          <p:cNvPicPr>
            <a:picLocks noChangeAspect="1" noChangeArrowheads="1" noCrop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33" descr="2eph5hc"/>
          <p:cNvPicPr>
            <a:picLocks noChangeAspect="1" noChangeArrowheads="1" noCrop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57900" y="32385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34" descr="2eph5hc"/>
          <p:cNvPicPr>
            <a:picLocks noChangeAspect="1" noChangeArrowheads="1" noCrop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0800" y="3276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1"/>
          <p:cNvPicPr>
            <a:picLocks noChangeAspect="1" noChangeArrowheads="1"/>
          </p:cNvPicPr>
          <p:nvPr/>
        </p:nvPicPr>
        <p:blipFill>
          <a:blip r:embed="rId8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307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295400"/>
            <a:ext cx="9067800" cy="9220200"/>
          </a:xfrm>
        </p:spPr>
      </p:pic>
      <p:sp>
        <p:nvSpPr>
          <p:cNvPr id="6" name="Rectangle 5"/>
          <p:cNvSpPr/>
          <p:nvPr/>
        </p:nvSpPr>
        <p:spPr>
          <a:xfrm>
            <a:off x="1687236" y="2114371"/>
            <a:ext cx="576952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a-chau-yeu-co-chu-cong-nhan-beat_0606202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943600" y="1447800"/>
            <a:ext cx="2819400" cy="2592388"/>
            <a:chOff x="3744" y="1008"/>
            <a:chExt cx="1728" cy="1536"/>
          </a:xfrm>
        </p:grpSpPr>
        <p:sp>
          <p:nvSpPr>
            <p:cNvPr id="134154" name="Rectangle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152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7200" y="4037013"/>
            <a:ext cx="2743200" cy="2516187"/>
            <a:chOff x="288" y="2544"/>
            <a:chExt cx="1728" cy="1536"/>
          </a:xfrm>
        </p:grpSpPr>
        <p:sp>
          <p:nvSpPr>
            <p:cNvPr id="134157" name="Rectangle 1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</a:endParaRPr>
            </a:p>
          </p:txBody>
        </p:sp>
        <p:sp>
          <p:nvSpPr>
            <p:cNvPr id="2152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276600" y="4037013"/>
            <a:ext cx="2743200" cy="2516187"/>
            <a:chOff x="2016" y="2544"/>
            <a:chExt cx="1728" cy="1536"/>
          </a:xfrm>
        </p:grpSpPr>
        <p:sp>
          <p:nvSpPr>
            <p:cNvPr id="134160" name="Rectangle 1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1524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019800" y="4037013"/>
            <a:ext cx="2743200" cy="2516187"/>
            <a:chOff x="3744" y="2544"/>
            <a:chExt cx="1728" cy="1536"/>
          </a:xfrm>
        </p:grpSpPr>
        <p:sp>
          <p:nvSpPr>
            <p:cNvPr id="21521" name="Rectangl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152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1295400" y="6096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0000FF"/>
                </a:solidFill>
              </a:rPr>
              <a:t>Trò chơi: Ô của bí mật</a:t>
            </a:r>
          </a:p>
        </p:txBody>
      </p:sp>
      <p:pic>
        <p:nvPicPr>
          <p:cNvPr id="21511" name="Picture 27" descr="flower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17145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8" descr="flower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9" descr="flower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76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30" descr="flower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1479">
            <a:off x="8077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1" descr="2eph5hc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2" descr="2eph5hc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33" descr="2eph5hc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57900" y="32385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34" descr="2eph5hc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0800" y="3276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1"/>
          <p:cNvPicPr>
            <a:picLocks noChangeAspect="1" noChangeArrowheads="1"/>
          </p:cNvPicPr>
          <p:nvPr/>
        </p:nvPicPr>
        <p:blipFill>
          <a:blip r:embed="rId7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9"/>
          <p:cNvPicPr>
            <a:picLocks noChangeAspect="1" noChangeArrowheads="1"/>
          </p:cNvPicPr>
          <p:nvPr/>
        </p:nvPicPr>
        <p:blipFill>
          <a:blip r:embed="rId8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2532" name="Picture 10"/>
          <p:cNvPicPr>
            <a:picLocks noChangeAspect="1" noChangeArrowheads="1"/>
          </p:cNvPicPr>
          <p:nvPr/>
        </p:nvPicPr>
        <p:blipFill>
          <a:blip r:embed="rId2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7200" y="4037013"/>
            <a:ext cx="2743200" cy="2516187"/>
            <a:chOff x="288" y="2544"/>
            <a:chExt cx="1728" cy="1536"/>
          </a:xfrm>
        </p:grpSpPr>
        <p:sp>
          <p:nvSpPr>
            <p:cNvPr id="134157" name="Rectangle 1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</a:endParaRPr>
            </a:p>
          </p:txBody>
        </p:sp>
        <p:sp>
          <p:nvSpPr>
            <p:cNvPr id="2357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276600" y="4037013"/>
            <a:ext cx="2743200" cy="2516187"/>
            <a:chOff x="2016" y="2544"/>
            <a:chExt cx="1728" cy="1536"/>
          </a:xfrm>
        </p:grpSpPr>
        <p:sp>
          <p:nvSpPr>
            <p:cNvPr id="134160" name="Rectangle 1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3572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019800" y="4037013"/>
            <a:ext cx="2743200" cy="2516187"/>
            <a:chOff x="3744" y="2544"/>
            <a:chExt cx="1728" cy="1536"/>
          </a:xfrm>
        </p:grpSpPr>
        <p:sp>
          <p:nvSpPr>
            <p:cNvPr id="23569" name="Rectangl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357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1295400" y="6096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0000FF"/>
                </a:solidFill>
              </a:rPr>
              <a:t>Trò chơi: Ô của bí mật</a:t>
            </a:r>
          </a:p>
        </p:txBody>
      </p:sp>
      <p:pic>
        <p:nvPicPr>
          <p:cNvPr id="23558" name="Picture 27" descr="flower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17145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8" descr="flower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9" descr="flower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76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0" descr="flower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1479">
            <a:off x="8077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31" descr="2eph5hc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32" descr="2eph5hc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33" descr="2eph5hc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57900" y="32385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34" descr="2eph5hc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0800" y="3276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1"/>
          <p:cNvPicPr>
            <a:picLocks noChangeAspect="1" noChangeArrowheads="1"/>
          </p:cNvPicPr>
          <p:nvPr/>
        </p:nvPicPr>
        <p:blipFill>
          <a:blip r:embed="rId7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9"/>
          <p:cNvPicPr>
            <a:picLocks noChangeAspect="1" noChangeArrowheads="1"/>
          </p:cNvPicPr>
          <p:nvPr/>
        </p:nvPicPr>
        <p:blipFill>
          <a:blip r:embed="rId8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0"/>
          <p:cNvPicPr>
            <a:picLocks noChangeAspect="1" noChangeArrowheads="1"/>
          </p:cNvPicPr>
          <p:nvPr/>
        </p:nvPicPr>
        <p:blipFill>
          <a:blip r:embed="rId9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4580" name="Picture 13"/>
          <p:cNvPicPr>
            <a:picLocks noChangeAspect="1" noChangeArrowheads="1"/>
          </p:cNvPicPr>
          <p:nvPr/>
        </p:nvPicPr>
        <p:blipFill>
          <a:blip r:embed="rId2">
            <a:lum bright="-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276600" y="4037013"/>
            <a:ext cx="2743200" cy="2516187"/>
            <a:chOff x="2016" y="2544"/>
            <a:chExt cx="1728" cy="1536"/>
          </a:xfrm>
        </p:grpSpPr>
        <p:sp>
          <p:nvSpPr>
            <p:cNvPr id="134160" name="Rectangle 1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562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019800" y="4037013"/>
            <a:ext cx="2743200" cy="2516187"/>
            <a:chOff x="3744" y="2544"/>
            <a:chExt cx="1728" cy="1536"/>
          </a:xfrm>
        </p:grpSpPr>
        <p:sp>
          <p:nvSpPr>
            <p:cNvPr id="25617" name="Rectangle 1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561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1295400" y="6096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0000FF"/>
                </a:solidFill>
              </a:rPr>
              <a:t>Trò chơi: Ô của bí mật</a:t>
            </a:r>
          </a:p>
        </p:txBody>
      </p:sp>
      <p:pic>
        <p:nvPicPr>
          <p:cNvPr id="25605" name="Picture 27" descr="flower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17145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8" descr="flower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9" descr="flower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76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30" descr="flower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1479">
            <a:off x="8077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31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32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3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57900" y="32385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34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0800" y="3276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1"/>
          <p:cNvPicPr>
            <a:picLocks noChangeAspect="1" noChangeArrowheads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9"/>
          <p:cNvPicPr>
            <a:picLocks noChangeAspect="1" noChangeArrowheads="1"/>
          </p:cNvPicPr>
          <p:nvPr/>
        </p:nvPicPr>
        <p:blipFill>
          <a:blip r:embed="rId7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0"/>
          <p:cNvPicPr>
            <a:picLocks noChangeAspect="1" noChangeArrowheads="1"/>
          </p:cNvPicPr>
          <p:nvPr/>
        </p:nvPicPr>
        <p:blipFill>
          <a:blip r:embed="rId8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3"/>
          <p:cNvPicPr>
            <a:picLocks noChangeAspect="1" noChangeArrowheads="1"/>
          </p:cNvPicPr>
          <p:nvPr/>
        </p:nvPicPr>
        <p:blipFill>
          <a:blip r:embed="rId9">
            <a:lum bright="-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66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019800" y="4037013"/>
            <a:ext cx="2743200" cy="2516187"/>
            <a:chOff x="3744" y="2544"/>
            <a:chExt cx="1728" cy="1536"/>
          </a:xfrm>
        </p:grpSpPr>
        <p:sp>
          <p:nvSpPr>
            <p:cNvPr id="27665" name="Rectangle 1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766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1295400" y="6096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0000FF"/>
                </a:solidFill>
              </a:rPr>
              <a:t>Trò chơi: Ô của bí mật</a:t>
            </a:r>
          </a:p>
        </p:txBody>
      </p:sp>
      <p:pic>
        <p:nvPicPr>
          <p:cNvPr id="27652" name="Picture 27" descr="flower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17145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8" descr="flower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9" descr="flower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76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0" descr="flower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1479">
            <a:off x="8077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1" descr="2eph5hc"/>
          <p:cNvPicPr>
            <a:picLocks noChangeAspect="1" noChangeArrowheads="1" noCrop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2" descr="2eph5hc"/>
          <p:cNvPicPr>
            <a:picLocks noChangeAspect="1" noChangeArrowheads="1" noCrop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3" descr="2eph5hc"/>
          <p:cNvPicPr>
            <a:picLocks noChangeAspect="1" noChangeArrowheads="1" noCrop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57900" y="32385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34" descr="2eph5hc"/>
          <p:cNvPicPr>
            <a:picLocks noChangeAspect="1" noChangeArrowheads="1" noCrop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0800" y="3276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1"/>
          <p:cNvPicPr>
            <a:picLocks noChangeAspect="1" noChangeArrowheads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9"/>
          <p:cNvPicPr>
            <a:picLocks noChangeAspect="1" noChangeArrowheads="1"/>
          </p:cNvPicPr>
          <p:nvPr/>
        </p:nvPicPr>
        <p:blipFill>
          <a:blip r:embed="rId7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0"/>
          <p:cNvPicPr>
            <a:picLocks noChangeAspect="1" noChangeArrowheads="1"/>
          </p:cNvPicPr>
          <p:nvPr/>
        </p:nvPicPr>
        <p:blipFill>
          <a:blip r:embed="rId8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3"/>
          <p:cNvPicPr>
            <a:picLocks noChangeAspect="1" noChangeArrowheads="1"/>
          </p:cNvPicPr>
          <p:nvPr/>
        </p:nvPicPr>
        <p:blipFill>
          <a:blip r:embed="rId9">
            <a:lum bright="-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9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57200" y="381000"/>
          <a:ext cx="8382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Bitmap Image" r:id="rId3" imgW="5409524" imgH="5934903" progId="Paint.Picture">
                  <p:embed/>
                </p:oleObj>
              </mc:Choice>
              <mc:Fallback>
                <p:oleObj name="Bitmap Image" r:id="rId3" imgW="5409524" imgH="593490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83820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1295400" y="6096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0000FF"/>
                </a:solidFill>
              </a:rPr>
              <a:t>Trò chơi: Ô của bí mật</a:t>
            </a:r>
          </a:p>
        </p:txBody>
      </p:sp>
      <p:pic>
        <p:nvPicPr>
          <p:cNvPr id="29699" name="Picture 27" descr="flower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17145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8" descr="flower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9" descr="flower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76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0" descr="flower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1479">
            <a:off x="8077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1" descr="2eph5hc"/>
          <p:cNvPicPr>
            <a:picLocks noChangeAspect="1" noChangeArrowheads="1" noCrop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32" descr="2eph5hc"/>
          <p:cNvPicPr>
            <a:picLocks noChangeAspect="1" noChangeArrowheads="1" noCrop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33" descr="2eph5hc"/>
          <p:cNvPicPr>
            <a:picLocks noChangeAspect="1" noChangeArrowheads="1" noCrop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57900" y="32385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34" descr="2eph5hc"/>
          <p:cNvPicPr>
            <a:picLocks noChangeAspect="1" noChangeArrowheads="1" noCrop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0800" y="3276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6019800" y="4038600"/>
          <a:ext cx="26670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Bitmap Image" r:id="rId5" imgW="5409524" imgH="5934903" progId="Paint.Picture">
                  <p:embed/>
                </p:oleObj>
              </mc:Choice>
              <mc:Fallback>
                <p:oleObj name="Bitmap Image" r:id="rId5" imgW="5409524" imgH="593490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038600"/>
                        <a:ext cx="26670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8" name="Picture 11"/>
          <p:cNvPicPr>
            <a:picLocks noChangeAspect="1" noChangeArrowheads="1"/>
          </p:cNvPicPr>
          <p:nvPr/>
        </p:nvPicPr>
        <p:blipFill>
          <a:blip r:embed="rId7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9"/>
          <p:cNvPicPr>
            <a:picLocks noChangeAspect="1" noChangeArrowheads="1"/>
          </p:cNvPicPr>
          <p:nvPr/>
        </p:nvPicPr>
        <p:blipFill>
          <a:blip r:embed="rId8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0"/>
          <p:cNvPicPr>
            <a:picLocks noChangeAspect="1" noChangeArrowheads="1"/>
          </p:cNvPicPr>
          <p:nvPr/>
        </p:nvPicPr>
        <p:blipFill>
          <a:blip r:embed="rId9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3"/>
          <p:cNvPicPr>
            <a:picLocks noChangeAspect="1" noChangeArrowheads="1"/>
          </p:cNvPicPr>
          <p:nvPr/>
        </p:nvPicPr>
        <p:blipFill>
          <a:blip r:embed="rId10">
            <a:lum bright="-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 descr="Copy (2) of Co giao nhu me h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41" name="WordArt 13"/>
          <p:cNvSpPr>
            <a:spLocks noChangeArrowheads="1" noChangeShapeType="1" noTextEdit="1"/>
          </p:cNvSpPr>
          <p:nvPr/>
        </p:nvSpPr>
        <p:spPr bwMode="auto">
          <a:xfrm>
            <a:off x="1524000" y="2590800"/>
            <a:ext cx="5410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KẾT THÚC TIẾT HỌC</a:t>
            </a:r>
          </a:p>
        </p:txBody>
      </p:sp>
      <p:pic>
        <p:nvPicPr>
          <p:cNvPr id="30724" name="Picture 14" descr="flower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2286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5" descr="flower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6" descr="flower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76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7" descr="flower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8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9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20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57900" y="32385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1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0800" y="3276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51" name="Thay co cho em mua xuan - Thanh Lo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6407" fill="hold"/>
                                        <p:tgtEl>
                                          <p:spTgt spid="1505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551"/>
                </p:tgtEl>
              </p:cMediaNode>
            </p:audio>
          </p:childTnLst>
        </p:cTn>
      </p:par>
    </p:tnLst>
    <p:bldLst>
      <p:bldP spid="1505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>
            <p:ph idx="1"/>
          </p:nvPr>
        </p:nvGraphicFramePr>
        <p:xfrm>
          <a:off x="838200" y="304800"/>
          <a:ext cx="73152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Bitmap Image" r:id="rId3" imgW="5866667" imgH="5942857" progId="Paint.Picture">
                  <p:embed/>
                </p:oleObj>
              </mc:Choice>
              <mc:Fallback>
                <p:oleObj name="Bitmap Image" r:id="rId3" imgW="5866667" imgH="594285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12" t="17503" r="4477" b="3368"/>
                      <a:stretch>
                        <a:fillRect/>
                      </a:stretch>
                    </p:blipFill>
                    <p:spPr bwMode="auto">
                      <a:xfrm>
                        <a:off x="838200" y="304800"/>
                        <a:ext cx="73152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2590800" y="5943600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 i="1" dirty="0" err="1" smtClean="0">
                <a:solidFill>
                  <a:schemeClr val="tx2"/>
                </a:solidFill>
                <a:latin typeface=".VnArial Narrow" pitchFamily="34" charset="0"/>
              </a:rPr>
              <a:t>Nghề</a:t>
            </a:r>
            <a:r>
              <a:rPr lang="en-US" altLang="vi-VN" sz="4400" b="1" i="1" dirty="0" smtClean="0">
                <a:solidFill>
                  <a:schemeClr val="tx2"/>
                </a:solidFill>
                <a:latin typeface=".VnArial Narrow" pitchFamily="34" charset="0"/>
              </a:rPr>
              <a:t> </a:t>
            </a:r>
            <a:r>
              <a:rPr lang="en-US" altLang="vi-VN" sz="4400" b="1" i="1" dirty="0" err="1" smtClean="0">
                <a:solidFill>
                  <a:schemeClr val="tx2"/>
                </a:solidFill>
                <a:latin typeface=".VnArial Narrow" pitchFamily="34" charset="0"/>
              </a:rPr>
              <a:t>giáo</a:t>
            </a:r>
            <a:r>
              <a:rPr lang="en-US" altLang="vi-VN" sz="4400" b="1" i="1" dirty="0" smtClean="0">
                <a:solidFill>
                  <a:schemeClr val="tx2"/>
                </a:solidFill>
                <a:latin typeface=".VnArial Narrow" pitchFamily="34" charset="0"/>
              </a:rPr>
              <a:t> </a:t>
            </a:r>
            <a:r>
              <a:rPr lang="en-US" altLang="vi-VN" sz="4400" b="1" i="1" dirty="0" err="1" smtClean="0">
                <a:solidFill>
                  <a:schemeClr val="tx2"/>
                </a:solidFill>
                <a:latin typeface=".VnArial Narrow" pitchFamily="34" charset="0"/>
              </a:rPr>
              <a:t>viên</a:t>
            </a:r>
            <a:endParaRPr lang="en-US" altLang="vi-VN" sz="4400" b="1" i="1" dirty="0">
              <a:solidFill>
                <a:schemeClr val="tx2"/>
              </a:solidFill>
              <a:latin typeface=".VnArial Narrow" pitchFamily="34" charset="0"/>
            </a:endParaRPr>
          </a:p>
        </p:txBody>
      </p:sp>
      <p:pic>
        <p:nvPicPr>
          <p:cNvPr id="4100" name="Picture 9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53200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0" y="0"/>
            <a:ext cx="746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210300" y="31623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38400" y="3200400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092825"/>
            <a:ext cx="852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838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24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0"/>
            <a:ext cx="852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1524000" y="3355975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Thước kẻ</a:t>
            </a:r>
          </a:p>
        </p:txBody>
      </p:sp>
      <p:pic>
        <p:nvPicPr>
          <p:cNvPr id="136197" name="Picture 5" descr="Xem ảnh với kích cỡ đầy đủ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t="2702" r="3261"/>
          <a:stretch>
            <a:fillRect/>
          </a:stretch>
        </p:blipFill>
        <p:spPr bwMode="auto">
          <a:xfrm>
            <a:off x="6248400" y="685800"/>
            <a:ext cx="2438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5715000" y="381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Quả địa cầu</a:t>
            </a:r>
          </a:p>
        </p:txBody>
      </p:sp>
      <p:pic>
        <p:nvPicPr>
          <p:cNvPr id="136199" name="Picture 7" descr="Xem ảnh với kích cỡ đầy đủ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23764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48768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Bút</a:t>
            </a:r>
          </a:p>
        </p:txBody>
      </p:sp>
      <p:pic>
        <p:nvPicPr>
          <p:cNvPr id="136201" name="Picture 9" descr="sany0105h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FD4EA"/>
              </a:clrFrom>
              <a:clrTo>
                <a:srgbClr val="CFD4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1752" r="9435" b="7291"/>
          <a:stretch>
            <a:fillRect/>
          </a:stretch>
        </p:blipFill>
        <p:spPr bwMode="auto">
          <a:xfrm>
            <a:off x="609600" y="838200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1371600" y="333375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ái bảng</a:t>
            </a:r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6781800" y="3276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Giáo án</a:t>
            </a:r>
          </a:p>
        </p:txBody>
      </p:sp>
      <p:pic>
        <p:nvPicPr>
          <p:cNvPr id="136205" name="Picture 13" descr="Picture33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671763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6" name="Picture 14" descr="Picture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 b="22667"/>
          <a:stretch>
            <a:fillRect/>
          </a:stretch>
        </p:blipFill>
        <p:spPr bwMode="auto">
          <a:xfrm>
            <a:off x="457200" y="4114800"/>
            <a:ext cx="3657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5" descr="2eph5hc"/>
          <p:cNvPicPr>
            <a:picLocks noChangeAspect="1" noChangeArrowheads="1" noCrop="1"/>
          </p:cNvPicPr>
          <p:nvPr/>
        </p:nvPicPr>
        <p:blipFill>
          <a:blip r:embed="rId9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6" descr="2eph5hc"/>
          <p:cNvPicPr>
            <a:picLocks noChangeAspect="1" noChangeArrowheads="1" noCrop="1"/>
          </p:cNvPicPr>
          <p:nvPr/>
        </p:nvPicPr>
        <p:blipFill>
          <a:blip r:embed="rId9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0" y="0"/>
            <a:ext cx="746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7" descr="2eph5hc"/>
          <p:cNvPicPr>
            <a:picLocks noChangeAspect="1" noChangeArrowheads="1" noCrop="1"/>
          </p:cNvPicPr>
          <p:nvPr/>
        </p:nvPicPr>
        <p:blipFill>
          <a:blip r:embed="rId9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210300" y="31623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8" descr="2eph5hc"/>
          <p:cNvPicPr>
            <a:picLocks noChangeAspect="1" noChangeArrowheads="1" noCrop="1"/>
          </p:cNvPicPr>
          <p:nvPr/>
        </p:nvPicPr>
        <p:blipFill>
          <a:blip r:embed="rId9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38400" y="3200400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092825"/>
            <a:ext cx="852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838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24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0"/>
            <a:ext cx="852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5" descr="Picture1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17857" r="4686" b="14285"/>
          <a:stretch>
            <a:fillRect/>
          </a:stretch>
        </p:blipFill>
        <p:spPr bwMode="auto">
          <a:xfrm>
            <a:off x="4191000" y="9144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8" name="Rectangle 26"/>
          <p:cNvSpPr>
            <a:spLocks noChangeArrowheads="1"/>
          </p:cNvSpPr>
          <p:nvPr/>
        </p:nvSpPr>
        <p:spPr bwMode="auto">
          <a:xfrm>
            <a:off x="3886200" y="381000"/>
            <a:ext cx="161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Viên phấm</a:t>
            </a:r>
            <a:endParaRPr lang="en-US" sz="24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7" name="Object 3"/>
          <p:cNvGraphicFramePr>
            <a:graphicFrameLocks noChangeAspect="1"/>
          </p:cNvGraphicFramePr>
          <p:nvPr>
            <p:ph idx="1"/>
          </p:nvPr>
        </p:nvGraphicFramePr>
        <p:xfrm>
          <a:off x="533400" y="304800"/>
          <a:ext cx="80010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Bitmap Image" r:id="rId3" imgW="2704762" imgH="3971429" progId="Paint.Picture">
                  <p:embed/>
                </p:oleObj>
              </mc:Choice>
              <mc:Fallback>
                <p:oleObj name="Bitmap Image" r:id="rId3" imgW="2704762" imgH="397142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8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43" b="10001"/>
                      <a:stretch>
                        <a:fillRect/>
                      </a:stretch>
                    </p:blipFill>
                    <p:spPr bwMode="auto">
                      <a:xfrm>
                        <a:off x="533400" y="304800"/>
                        <a:ext cx="80010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133600" y="5867400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 i="1" dirty="0" err="1" smtClean="0">
                <a:solidFill>
                  <a:srgbClr val="000099"/>
                </a:solidFill>
                <a:latin typeface=".VnArial Narrow" pitchFamily="34" charset="0"/>
              </a:rPr>
              <a:t>Nghề</a:t>
            </a:r>
            <a:r>
              <a:rPr lang="en-US" altLang="vi-VN" sz="4400" b="1" i="1" dirty="0" smtClean="0">
                <a:solidFill>
                  <a:srgbClr val="000099"/>
                </a:solidFill>
                <a:latin typeface=".VnArial Narrow" pitchFamily="34" charset="0"/>
              </a:rPr>
              <a:t> </a:t>
            </a:r>
            <a:r>
              <a:rPr lang="en-US" altLang="vi-VN" sz="4400" b="1" i="1" dirty="0" err="1" smtClean="0">
                <a:solidFill>
                  <a:srgbClr val="000099"/>
                </a:solidFill>
                <a:latin typeface=".VnArial Narrow" pitchFamily="34" charset="0"/>
              </a:rPr>
              <a:t>bác</a:t>
            </a:r>
            <a:r>
              <a:rPr lang="en-US" altLang="vi-VN" sz="4400" b="1" i="1" dirty="0" smtClean="0">
                <a:solidFill>
                  <a:srgbClr val="000099"/>
                </a:solidFill>
                <a:latin typeface=".VnArial Narrow" pitchFamily="34" charset="0"/>
              </a:rPr>
              <a:t> </a:t>
            </a:r>
            <a:r>
              <a:rPr lang="en-US" altLang="vi-VN" sz="4400" b="1" i="1" dirty="0" err="1" smtClean="0">
                <a:solidFill>
                  <a:srgbClr val="000099"/>
                </a:solidFill>
                <a:latin typeface=".VnArial Narrow" pitchFamily="34" charset="0"/>
              </a:rPr>
              <a:t>sĩ</a:t>
            </a:r>
            <a:endParaRPr lang="en-US" altLang="vi-VN" sz="4400" b="1" i="1" dirty="0">
              <a:solidFill>
                <a:srgbClr val="000099"/>
              </a:solidFill>
              <a:latin typeface=".VnArial Narrow" pitchFamily="34" charset="0"/>
            </a:endParaRPr>
          </a:p>
        </p:txBody>
      </p:sp>
      <p:pic>
        <p:nvPicPr>
          <p:cNvPr id="6148" name="Picture 8" descr="1256883ait0xs1cuy"/>
          <p:cNvPicPr>
            <a:picLocks noChangeAspect="1" noChangeArrowheads="1" noCrop="1"/>
          </p:cNvPicPr>
          <p:nvPr/>
        </p:nvPicPr>
        <p:blipFill>
          <a:blip r:embed="rId5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0"/>
            <a:ext cx="87725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1256883ait0xs1cuy"/>
          <p:cNvPicPr>
            <a:picLocks noChangeAspect="1" noChangeArrowheads="1" noCrop="1"/>
          </p:cNvPicPr>
          <p:nvPr/>
        </p:nvPicPr>
        <p:blipFill>
          <a:blip r:embed="rId5">
            <a:lum bright="-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3276600"/>
            <a:ext cx="624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1256883ait0xs1cuy"/>
          <p:cNvPicPr>
            <a:picLocks noChangeAspect="1" noChangeArrowheads="1" noCrop="1"/>
          </p:cNvPicPr>
          <p:nvPr/>
        </p:nvPicPr>
        <p:blipFill>
          <a:blip r:embed="rId5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61518" y="3261518"/>
            <a:ext cx="6858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1256883ait0xs1cuy"/>
          <p:cNvPicPr>
            <a:picLocks noChangeAspect="1" noChangeArrowheads="1" noCrop="1"/>
          </p:cNvPicPr>
          <p:nvPr/>
        </p:nvPicPr>
        <p:blipFill>
          <a:blip r:embed="rId5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53200"/>
            <a:ext cx="891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9" name="Object 9"/>
          <p:cNvGraphicFramePr>
            <a:graphicFrameLocks noChangeAspect="1"/>
          </p:cNvGraphicFramePr>
          <p:nvPr>
            <p:ph type="title"/>
          </p:nvPr>
        </p:nvGraphicFramePr>
        <p:xfrm>
          <a:off x="4876800" y="3657600"/>
          <a:ext cx="38862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Bitmap Image" r:id="rId3" imgW="2352381" imgH="2142857" progId="Paint.Picture">
                  <p:embed/>
                </p:oleObj>
              </mc:Choice>
              <mc:Fallback>
                <p:oleObj name="Bitmap Image" r:id="rId3" imgW="2352381" imgH="214285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31"/>
                      <a:stretch>
                        <a:fillRect/>
                      </a:stretch>
                    </p:blipFill>
                    <p:spPr bwMode="auto">
                      <a:xfrm>
                        <a:off x="4876800" y="3657600"/>
                        <a:ext cx="3886200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33400" y="3657600"/>
          <a:ext cx="4038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Bitmap Image" r:id="rId5" imgW="2362530" imgH="2305372" progId="Paint.Picture">
                  <p:embed/>
                </p:oleObj>
              </mc:Choice>
              <mc:Fallback>
                <p:oleObj name="Bitmap Image" r:id="rId5" imgW="2362530" imgH="230537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4038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533400" y="533400"/>
          <a:ext cx="4038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Bitmap Image" r:id="rId7" imgW="2419048" imgH="3505689" progId="Paint.Picture">
                  <p:embed/>
                </p:oleObj>
              </mc:Choice>
              <mc:Fallback>
                <p:oleObj name="Bitmap Image" r:id="rId7" imgW="2419048" imgH="350568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40386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4876800" y="533400"/>
          <a:ext cx="38862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Bitmap Image" r:id="rId9" imgW="5458587" imgH="3115110" progId="Paint.Picture">
                  <p:embed/>
                </p:oleObj>
              </mc:Choice>
              <mc:Fallback>
                <p:oleObj name="Bitmap Image" r:id="rId9" imgW="5458587" imgH="311511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33400"/>
                        <a:ext cx="38862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12" descr="1256883ait0xs1cuy"/>
          <p:cNvPicPr>
            <a:picLocks noChangeAspect="1" noChangeArrowheads="1" noCrop="1"/>
          </p:cNvPicPr>
          <p:nvPr/>
        </p:nvPicPr>
        <p:blipFill>
          <a:blip r:embed="rId11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53200"/>
            <a:ext cx="891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 descr="1256883ait0xs1cuy"/>
          <p:cNvPicPr>
            <a:picLocks noChangeAspect="1" noChangeArrowheads="1" noCrop="1"/>
          </p:cNvPicPr>
          <p:nvPr/>
        </p:nvPicPr>
        <p:blipFill>
          <a:blip r:embed="rId11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0"/>
            <a:ext cx="87725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 descr="1256883ait0xs1cuy"/>
          <p:cNvPicPr>
            <a:picLocks noChangeAspect="1" noChangeArrowheads="1" noCrop="1"/>
          </p:cNvPicPr>
          <p:nvPr/>
        </p:nvPicPr>
        <p:blipFill>
          <a:blip r:embed="rId11">
            <a:lum bright="-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3276600"/>
            <a:ext cx="624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5" descr="1256883ait0xs1cuy"/>
          <p:cNvPicPr>
            <a:picLocks noChangeAspect="1" noChangeArrowheads="1" noCrop="1"/>
          </p:cNvPicPr>
          <p:nvPr/>
        </p:nvPicPr>
        <p:blipFill>
          <a:blip r:embed="rId11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61518" y="3261518"/>
            <a:ext cx="6858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9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381000"/>
          <a:ext cx="8382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Bitmap Image" r:id="rId3" imgW="5409524" imgH="5934903" progId="Paint.Picture">
                  <p:embed/>
                </p:oleObj>
              </mc:Choice>
              <mc:Fallback>
                <p:oleObj name="Bitmap Image" r:id="rId3" imgW="5409524" imgH="593490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83820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>
            <p:ph idx="1"/>
          </p:nvPr>
        </p:nvGraphicFramePr>
        <p:xfrm>
          <a:off x="4114800" y="533400"/>
          <a:ext cx="44196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Bitmap Image" r:id="rId3" imgW="3323810" imgH="3285714" progId="Paint.Picture">
                  <p:embed/>
                </p:oleObj>
              </mc:Choice>
              <mc:Fallback>
                <p:oleObj name="Bitmap Image" r:id="rId3" imgW="3323810" imgH="328571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33400"/>
                        <a:ext cx="44196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>
            <p:ph type="title"/>
          </p:nvPr>
        </p:nvGraphicFramePr>
        <p:xfrm>
          <a:off x="533400" y="533400"/>
          <a:ext cx="28956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Bitmap Image" r:id="rId5" imgW="3371429" imgH="4858428" progId="Paint.Picture">
                  <p:embed/>
                </p:oleObj>
              </mc:Choice>
              <mc:Fallback>
                <p:oleObj name="Bitmap Image" r:id="rId5" imgW="3371429" imgH="4858428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28956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5" name="Object 9"/>
          <p:cNvGraphicFramePr>
            <a:graphicFrameLocks noChangeAspect="1"/>
          </p:cNvGraphicFramePr>
          <p:nvPr>
            <p:ph type="title"/>
          </p:nvPr>
        </p:nvGraphicFramePr>
        <p:xfrm>
          <a:off x="457200" y="3581400"/>
          <a:ext cx="37338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Bitmap Image" r:id="rId3" imgW="2771429" imgH="2448267" progId="Paint.Picture">
                  <p:embed/>
                </p:oleObj>
              </mc:Choice>
              <mc:Fallback>
                <p:oleObj name="Bitmap Image" r:id="rId3" imgW="2771429" imgH="244826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2083" b="11111"/>
                      <a:stretch>
                        <a:fillRect/>
                      </a:stretch>
                    </p:blipFill>
                    <p:spPr bwMode="auto">
                      <a:xfrm>
                        <a:off x="457200" y="3581400"/>
                        <a:ext cx="37338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57200" y="381000"/>
          <a:ext cx="35052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Bitmap Image" r:id="rId5" imgW="2619048" imgH="3371429" progId="Paint.Picture">
                  <p:embed/>
                </p:oleObj>
              </mc:Choice>
              <mc:Fallback>
                <p:oleObj name="Bitmap Image" r:id="rId5" imgW="2619048" imgH="337142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35052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4724400" y="381000"/>
          <a:ext cx="377983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Bitmap Image" r:id="rId7" imgW="5466667" imgH="3161905" progId="Paint.Picture">
                  <p:embed/>
                </p:oleObj>
              </mc:Choice>
              <mc:Fallback>
                <p:oleObj name="Bitmap Image" r:id="rId7" imgW="5466667" imgH="316190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1000"/>
                        <a:ext cx="377983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4724400" y="3581400"/>
          <a:ext cx="37338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Bitmap Image" r:id="rId9" imgW="2619048" imgH="2343477" progId="Paint.Picture">
                  <p:embed/>
                </p:oleObj>
              </mc:Choice>
              <mc:Fallback>
                <p:oleObj name="Bitmap Image" r:id="rId9" imgW="2619048" imgH="2343477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81400"/>
                        <a:ext cx="37338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1060</TotalTime>
  <Words>132</Words>
  <Application>Microsoft Office PowerPoint</Application>
  <PresentationFormat>On-screen Show (4:3)</PresentationFormat>
  <Paragraphs>49</Paragraphs>
  <Slides>29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Times New Roman</vt:lpstr>
      <vt:lpstr>.VnArial Narrow</vt:lpstr>
      <vt:lpstr>.VnAvant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Nghề xây dựng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tret</dc:creator>
  <cp:lastModifiedBy>PC</cp:lastModifiedBy>
  <cp:revision>41</cp:revision>
  <dcterms:created xsi:type="dcterms:W3CDTF">2009-12-01T08:22:03Z</dcterms:created>
  <dcterms:modified xsi:type="dcterms:W3CDTF">2024-11-04T13:39:06Z</dcterms:modified>
</cp:coreProperties>
</file>