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8" r:id="rId5"/>
    <p:sldId id="267" r:id="rId6"/>
    <p:sldId id="269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0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5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3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DE6B-B65A-4AE3-8975-D0D4B3DF90B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7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9" y="-68498"/>
            <a:ext cx="12192000" cy="6856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475" y="120597"/>
            <a:ext cx="740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ỦY BAN NHÂN DÂN QUẬN LONG BIÊN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TRƯỜNG MẦM NON GIANG BIÊN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3461" y="2752314"/>
            <a:ext cx="784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LĨNH VỰC PHÁT TRIỂN THẨM MỸ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8397" y="3531765"/>
            <a:ext cx="858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nét và tô màu tranh chú hề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116" y="4116540"/>
            <a:ext cx="398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MGN B3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2EEB39-571B-B767-41FA-A2F28B810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76" y="1197815"/>
            <a:ext cx="1171950" cy="12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3438" y="2387785"/>
            <a:ext cx="9585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420082376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825" y="2427740"/>
            <a:ext cx="8925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Trò chuyện với trẻ về chú hề diễn xiếc</a:t>
            </a:r>
          </a:p>
        </p:txBody>
      </p:sp>
    </p:spTree>
    <p:extLst>
      <p:ext uri="{BB962C8B-B14F-4D97-AF65-F5344CB8AC3E}">
        <p14:creationId xmlns:p14="http://schemas.microsoft.com/office/powerpoint/2010/main" val="140891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8533" y="2273193"/>
            <a:ext cx="8213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</a:rPr>
              <a:t>Cho trẻ quan sát tranh. Đàm thoại với trẻ về bức tranh</a:t>
            </a:r>
          </a:p>
        </p:txBody>
      </p:sp>
    </p:spTree>
    <p:extLst>
      <p:ext uri="{BB962C8B-B14F-4D97-AF65-F5344CB8AC3E}">
        <p14:creationId xmlns:p14="http://schemas.microsoft.com/office/powerpoint/2010/main" val="16120851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326D0D-EBAA-DF16-4CB1-BDE78576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86" r="11571"/>
          <a:stretch/>
        </p:blipFill>
        <p:spPr>
          <a:xfrm>
            <a:off x="0" y="-1"/>
            <a:ext cx="12280605" cy="69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6422" y="3044279"/>
            <a:ext cx="5959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</a:rPr>
              <a:t>Cô tô mẫu. Trẻ quan sát</a:t>
            </a:r>
          </a:p>
        </p:txBody>
      </p:sp>
    </p:spTree>
    <p:extLst>
      <p:ext uri="{BB962C8B-B14F-4D97-AF65-F5344CB8AC3E}">
        <p14:creationId xmlns:p14="http://schemas.microsoft.com/office/powerpoint/2010/main" val="233612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7EE89D-88A8-96AC-84B0-C6F1C5C3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94" r="5814" b="3925"/>
          <a:stretch/>
        </p:blipFill>
        <p:spPr>
          <a:xfrm>
            <a:off x="0" y="-1"/>
            <a:ext cx="12192000" cy="68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6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0265" y="2523363"/>
            <a:ext cx="8040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hiện:</a:t>
            </a:r>
          </a:p>
          <a:p>
            <a:pPr algn="ctr"/>
            <a:r>
              <a:rPr lang="pt-BR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nét và tô màu tranh chú hề</a:t>
            </a:r>
            <a:endParaRPr lang="en-US" sz="4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02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2208" y="2889733"/>
            <a:ext cx="724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Trưng bày 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1068669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782" y="3044279"/>
            <a:ext cx="8629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Kết thúc: Nhận xét tuyên dương trẻ</a:t>
            </a:r>
          </a:p>
        </p:txBody>
      </p:sp>
    </p:spTree>
    <p:extLst>
      <p:ext uri="{BB962C8B-B14F-4D97-AF65-F5344CB8AC3E}">
        <p14:creationId xmlns:p14="http://schemas.microsoft.com/office/powerpoint/2010/main" val="7637859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94</Words>
  <Application>Microsoft Office PowerPoint</Application>
  <PresentationFormat>Custom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21</cp:revision>
  <dcterms:created xsi:type="dcterms:W3CDTF">2024-03-31T11:30:08Z</dcterms:created>
  <dcterms:modified xsi:type="dcterms:W3CDTF">2024-11-04T14:51:08Z</dcterms:modified>
</cp:coreProperties>
</file>