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9" r:id="rId12"/>
    <p:sldId id="265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7" d="100"/>
          <a:sy n="87" d="100"/>
        </p:scale>
        <p:origin x="-485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9625" cy="6858635"/>
          </a:xfrm>
          <a:prstGeom prst="rect">
            <a:avLst/>
          </a:prstGeom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984375" y="76835"/>
            <a:ext cx="9258300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175" y="906780"/>
            <a:ext cx="1028065" cy="1064260"/>
          </a:xfrm>
          <a:prstGeom prst="rect">
            <a:avLst/>
          </a:prstGeom>
        </p:spPr>
      </p:pic>
      <p:sp>
        <p:nvSpPr>
          <p:cNvPr id="9" name="Rectangle 4"/>
          <p:cNvSpPr/>
          <p:nvPr/>
        </p:nvSpPr>
        <p:spPr>
          <a:xfrm>
            <a:off x="876300" y="2045970"/>
            <a:ext cx="1097470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LĨNH VỰC PHÁT TRIỂN VẬN ĐỘNG</a:t>
            </a:r>
          </a:p>
          <a:p>
            <a:pPr algn="ctr"/>
            <a:endParaRPr lang="en-US" sz="44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MGN B3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WordArt 11"/>
          <p:cNvSpPr>
            <a:spLocks noChangeArrowheads="1" noChangeShapeType="1" noTextEdit="1"/>
          </p:cNvSpPr>
          <p:nvPr/>
        </p:nvSpPr>
        <p:spPr bwMode="auto">
          <a:xfrm>
            <a:off x="2567353" y="3110229"/>
            <a:ext cx="7983415" cy="19365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699"/>
              </a:avLst>
            </a:prstTxWarp>
          </a:bodyPr>
          <a:lstStyle/>
          <a:p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Đề tài: VĐCB </a:t>
            </a: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“</a:t>
            </a:r>
            <a:r>
              <a:rPr lang="en-US" sz="3600" kern="10" dirty="0" err="1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Chạy</a:t>
            </a: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theo</a:t>
            </a: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đường</a:t>
            </a: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zích</a:t>
            </a: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zắc</a:t>
            </a: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 qua 5 </a:t>
            </a:r>
            <a:r>
              <a:rPr lang="en-US" sz="3600" kern="10" dirty="0" err="1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điểm</a:t>
            </a: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”</a:t>
            </a:r>
            <a:endParaRPr lang="en-US" sz="3600" kern="10" dirty="0" smtClean="0">
              <a:ln w="19050">
                <a:solidFill>
                  <a:srgbClr val="99CCFF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marL="914400" lvl="2" indent="457200"/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TCVĐ </a:t>
            </a: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“</a:t>
            </a:r>
            <a:r>
              <a:rPr lang="en-US" sz="3600" kern="10" dirty="0" err="1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Lộn</a:t>
            </a: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cầu</a:t>
            </a: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vồng</a:t>
            </a: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”</a:t>
            </a:r>
            <a:endParaRPr lang="en-US" sz="3600" kern="10" dirty="0">
              <a:ln w="19050">
                <a:solidFill>
                  <a:srgbClr val="99CCFF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47840"/>
          </a:xfrm>
          <a:prstGeom prst="rect">
            <a:avLst/>
          </a:prstGeom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200785" y="2160270"/>
            <a:ext cx="9258300" cy="191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altLang="en-US" sz="6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482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635" cy="6847840"/>
          </a:xfrm>
          <a:prstGeom prst="rect">
            <a:avLst/>
          </a:prstGeom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200785" y="2160270"/>
            <a:ext cx="9258300" cy="191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endParaRPr lang="en-US" altLang="en-US" sz="6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Lk Nhạc Thiếu Nhi Vui Nhộn Cho Bé Tập Thể Dục~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05459325E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635" y="48504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48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200785" y="1917700"/>
            <a:ext cx="9258300" cy="191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TCVĐ “</a:t>
            </a:r>
            <a:r>
              <a:rPr lang="en-US" alt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Lộn</a:t>
            </a: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7365"/>
          </a:xfrm>
          <a:prstGeom prst="rect">
            <a:avLst/>
          </a:prstGeom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466215" y="2841625"/>
            <a:ext cx="9258300" cy="191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3: </a:t>
            </a:r>
            <a:r>
              <a:rPr lang="en-US" alt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endParaRPr lang="en-US" altLang="en-US" sz="6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466215" y="2841625"/>
            <a:ext cx="9258300" cy="191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Kết thúc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467167" y="2270149"/>
            <a:ext cx="9258300" cy="191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</a:p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altLang="en-US" sz="4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275205" y="1779270"/>
            <a:ext cx="9258300" cy="191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Phương pháp, hình thức tổ chức</a:t>
            </a:r>
          </a:p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4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635" cy="6847840"/>
          </a:xfrm>
          <a:prstGeom prst="rect">
            <a:avLst/>
          </a:prstGeom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200785" y="2160270"/>
            <a:ext cx="9258300" cy="191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1: Khởi động</a:t>
            </a:r>
          </a:p>
        </p:txBody>
      </p:sp>
      <p:pic>
        <p:nvPicPr>
          <p:cNvPr id="4" name="02 moi anh len tau 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0852.80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635" y="498816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1466215" y="2230120"/>
            <a:ext cx="9258300" cy="191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2: Trọng động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7365"/>
          </a:xfrm>
          <a:prstGeom prst="rect">
            <a:avLst/>
          </a:prstGeom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466215" y="2045335"/>
            <a:ext cx="9258300" cy="191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BTPTC</a:t>
            </a:r>
          </a:p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các động tác tay, thân, chân, bật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510" cy="6858635"/>
          </a:xfrm>
          <a:prstGeom prst="rect">
            <a:avLst/>
          </a:prstGeom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2029020" y="1816736"/>
            <a:ext cx="8442618" cy="191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VĐCB</a:t>
            </a:r>
          </a:p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zích</a:t>
            </a: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zắc</a:t>
            </a: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5 </a:t>
            </a:r>
            <a:r>
              <a:rPr lang="en-US" alt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6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47840"/>
          </a:xfrm>
          <a:prstGeom prst="rect">
            <a:avLst/>
          </a:prstGeom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200785" y="2160270"/>
            <a:ext cx="9258300" cy="191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thực hiện lần 1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200785" y="1917700"/>
            <a:ext cx="9258300" cy="191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thực hiện lần 2</a:t>
            </a:r>
          </a:p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tích</a:t>
            </a:r>
          </a:p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6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132</Words>
  <Application>Microsoft Office PowerPoint</Application>
  <PresentationFormat>Custom</PresentationFormat>
  <Paragraphs>28</Paragraphs>
  <Slides>14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PC</dc:creator>
  <cp:lastModifiedBy>PC</cp:lastModifiedBy>
  <cp:revision>5</cp:revision>
  <dcterms:created xsi:type="dcterms:W3CDTF">2023-11-15T14:02:19Z</dcterms:created>
  <dcterms:modified xsi:type="dcterms:W3CDTF">2024-11-08T14:23:12Z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C2C2BC14C50449C09F540D302CC17D6F_11</vt:lpwstr>
  </property>
  <property fmtid="{D5CDD505-2E9C-101B-9397-08002B2CF9AE}" pid="3" name="KSOProductBuildVer">
    <vt:lpwstr>1033-12.2.0.13306</vt:lpwstr>
  </property>
</Properties>
</file>