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5146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+mj-lt"/>
              </a:rPr>
              <a:t>Ôn </a:t>
            </a:r>
            <a:r>
              <a:rPr lang="vi-VN" b="1">
                <a:latin typeface="+mj-lt"/>
              </a:rPr>
              <a:t>luyện </a:t>
            </a:r>
            <a:endParaRPr lang="en-US" b="1" smtClean="0">
              <a:latin typeface="+mj-lt"/>
            </a:endParaRPr>
          </a:p>
          <a:p>
            <a:r>
              <a:rPr lang="en-US" b="1" smtClean="0">
                <a:latin typeface="+mj-lt"/>
              </a:rPr>
              <a:t>- </a:t>
            </a:r>
            <a:r>
              <a:rPr lang="vi-VN" b="1" smtClean="0">
                <a:latin typeface="+mj-lt"/>
              </a:rPr>
              <a:t>VĐCB</a:t>
            </a:r>
            <a:r>
              <a:rPr lang="vi-VN" b="1">
                <a:latin typeface="+mj-lt"/>
              </a:rPr>
              <a:t>: Ném xa bằng 1 </a:t>
            </a:r>
            <a:r>
              <a:rPr lang="vi-VN" b="1">
                <a:latin typeface="+mj-lt"/>
              </a:rPr>
              <a:t>tay </a:t>
            </a:r>
            <a:endParaRPr lang="en-US" b="1" smtClean="0">
              <a:latin typeface="+mj-lt"/>
            </a:endParaRPr>
          </a:p>
          <a:p>
            <a:r>
              <a:rPr lang="en-US" b="1" smtClean="0">
                <a:latin typeface="+mj-lt"/>
              </a:rPr>
              <a:t>-</a:t>
            </a:r>
            <a:r>
              <a:rPr lang="vi-VN" b="1" smtClean="0">
                <a:latin typeface="+mj-lt"/>
              </a:rPr>
              <a:t> </a:t>
            </a:r>
            <a:r>
              <a:rPr lang="vi-VN" b="1">
                <a:latin typeface="+mj-lt"/>
              </a:rPr>
              <a:t>TCVĐ: Chạy đổi chỗ</a:t>
            </a:r>
            <a:endParaRPr lang="en-US" b="1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5293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8281" y="441960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8413" y="4447308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04260" y="4419600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77553" y="4819710"/>
            <a:ext cx="1685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Hát"Đố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"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 NH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Chị ong nâu và em bé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83478" y="4891352"/>
            <a:ext cx="1741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côn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trùng (Tiết đề tài)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05118" y="2514600"/>
            <a:ext cx="18336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hơn – thấp hơn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luyện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: Đàn gà con (T/g: Phạm Hổ)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: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hiểu con vật sống trong gia đình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1</cp:revision>
  <dcterms:created xsi:type="dcterms:W3CDTF">2024-08-19T08:31:26Z</dcterms:created>
  <dcterms:modified xsi:type="dcterms:W3CDTF">2024-08-19T08:40:15Z</dcterms:modified>
</cp:coreProperties>
</file>