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01AE-E735-4CEB-96DB-821B087A259B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276-CDB4-4188-91E3-930F3501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416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01AE-E735-4CEB-96DB-821B087A259B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276-CDB4-4188-91E3-930F3501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73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01AE-E735-4CEB-96DB-821B087A259B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276-CDB4-4188-91E3-930F3501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30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01AE-E735-4CEB-96DB-821B087A259B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276-CDB4-4188-91E3-930F3501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247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01AE-E735-4CEB-96DB-821B087A259B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276-CDB4-4188-91E3-930F3501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508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01AE-E735-4CEB-96DB-821B087A259B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276-CDB4-4188-91E3-930F3501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8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01AE-E735-4CEB-96DB-821B087A259B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276-CDB4-4188-91E3-930F3501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283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01AE-E735-4CEB-96DB-821B087A259B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276-CDB4-4188-91E3-930F3501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696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01AE-E735-4CEB-96DB-821B087A259B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276-CDB4-4188-91E3-930F3501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811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01AE-E735-4CEB-96DB-821B087A259B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276-CDB4-4188-91E3-930F3501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276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E01AE-E735-4CEB-96DB-821B087A259B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7276-CDB4-4188-91E3-930F3501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131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E01AE-E735-4CEB-96DB-821B087A259B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E7276-CDB4-4188-91E3-930F3501F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583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257637" y="914400"/>
            <a:ext cx="236314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smtClean="0">
                <a:latin typeface="Times New Roman" pitchFamily="18" charset="0"/>
                <a:cs typeface="Times New Roman" pitchFamily="18" charset="0"/>
              </a:rPr>
              <a:t>MGN B3</a:t>
            </a:r>
            <a:endParaRPr lang="en-US" sz="4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600" y="2514600"/>
            <a:ext cx="1676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>
                <a:latin typeface="+mj-lt"/>
              </a:rPr>
              <a:t>Ôn </a:t>
            </a:r>
            <a:r>
              <a:rPr lang="vi-VN" b="1">
                <a:latin typeface="+mj-lt"/>
              </a:rPr>
              <a:t>luyện </a:t>
            </a:r>
            <a:endParaRPr lang="en-US" b="1" smtClean="0">
              <a:latin typeface="+mj-lt"/>
            </a:endParaRPr>
          </a:p>
          <a:p>
            <a:r>
              <a:rPr lang="en-US" b="1" smtClean="0">
                <a:latin typeface="+mj-lt"/>
              </a:rPr>
              <a:t>- </a:t>
            </a:r>
            <a:r>
              <a:rPr lang="vi-VN" b="1" smtClean="0">
                <a:latin typeface="+mj-lt"/>
              </a:rPr>
              <a:t>VĐCB</a:t>
            </a:r>
            <a:r>
              <a:rPr lang="vi-VN" b="1">
                <a:latin typeface="+mj-lt"/>
              </a:rPr>
              <a:t>: Ném xa bằng 1 </a:t>
            </a:r>
            <a:r>
              <a:rPr lang="vi-VN" b="1">
                <a:latin typeface="+mj-lt"/>
              </a:rPr>
              <a:t>tay </a:t>
            </a:r>
            <a:endParaRPr lang="en-US" b="1" smtClean="0">
              <a:latin typeface="+mj-lt"/>
            </a:endParaRPr>
          </a:p>
          <a:p>
            <a:r>
              <a:rPr lang="en-US" b="1" smtClean="0">
                <a:latin typeface="+mj-lt"/>
              </a:rPr>
              <a:t>-</a:t>
            </a:r>
            <a:r>
              <a:rPr lang="vi-VN" b="1" smtClean="0">
                <a:latin typeface="+mj-lt"/>
              </a:rPr>
              <a:t> </a:t>
            </a:r>
            <a:r>
              <a:rPr lang="vi-VN" b="1">
                <a:latin typeface="+mj-lt"/>
              </a:rPr>
              <a:t>TCVĐ: Chạy đổi chỗ</a:t>
            </a:r>
            <a:endParaRPr lang="en-US" b="1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98281" y="2052935"/>
            <a:ext cx="8851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PTVĐ</a:t>
            </a:r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90999" y="2052934"/>
            <a:ext cx="9124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LQVT</a:t>
            </a:r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60127" y="2027687"/>
            <a:ext cx="9396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LQVH</a:t>
            </a:r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98281" y="4419600"/>
            <a:ext cx="9380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KPKH</a:t>
            </a:r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78413" y="4447308"/>
            <a:ext cx="14334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ÂM NHẠC</a:t>
            </a:r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04260" y="4419600"/>
            <a:ext cx="15343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ÔN LUYỆN</a:t>
            </a:r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77553" y="4819710"/>
            <a:ext cx="168504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mtClean="0">
                <a:latin typeface="Times New Roman" pitchFamily="18" charset="0"/>
                <a:cs typeface="Times New Roman" pitchFamily="18" charset="0"/>
              </a:rPr>
              <a:t>Ôn 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en-US" b="1" smtClean="0">
                <a:latin typeface="Times New Roman" pitchFamily="18" charset="0"/>
                <a:cs typeface="Times New Roman" pitchFamily="18" charset="0"/>
              </a:rPr>
              <a:t>- Hát"Đố 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" </a:t>
            </a:r>
            <a:endParaRPr lang="en-US" b="1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smtClean="0">
                <a:latin typeface="Times New Roman" pitchFamily="18" charset="0"/>
                <a:cs typeface="Times New Roman" pitchFamily="18" charset="0"/>
              </a:rPr>
              <a:t>- NH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: Chị ong nâu và em bé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183478" y="4891352"/>
            <a:ext cx="17413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mtClean="0">
                <a:latin typeface="Times New Roman" pitchFamily="18" charset="0"/>
                <a:cs typeface="Times New Roman" pitchFamily="18" charset="0"/>
              </a:rPr>
              <a:t>Vẽ </a:t>
            </a:r>
            <a:r>
              <a:rPr lang="vi-VN" b="1" smtClean="0">
                <a:latin typeface="Times New Roman" pitchFamily="18" charset="0"/>
                <a:cs typeface="Times New Roman" pitchFamily="18" charset="0"/>
              </a:rPr>
              <a:t>côn </a:t>
            </a:r>
            <a:r>
              <a:rPr lang="vi-VN" b="1">
                <a:latin typeface="Times New Roman" pitchFamily="18" charset="0"/>
                <a:cs typeface="Times New Roman" pitchFamily="18" charset="0"/>
              </a:rPr>
              <a:t>trùng (Tiết đề tài)</a:t>
            </a:r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805118" y="2514600"/>
            <a:ext cx="183368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1">
                <a:latin typeface="Times New Roman" pitchFamily="18" charset="0"/>
                <a:cs typeface="Times New Roman" pitchFamily="18" charset="0"/>
              </a:rPr>
              <a:t>Ôn </a:t>
            </a:r>
            <a:r>
              <a:rPr lang="vi-VN" b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vi-VN" b="1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b="1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b="1" smtClean="0">
                <a:latin typeface="Times New Roman" pitchFamily="18" charset="0"/>
                <a:cs typeface="Times New Roman" pitchFamily="18" charset="0"/>
              </a:rPr>
              <a:t>Cao </a:t>
            </a:r>
            <a:r>
              <a:rPr lang="vi-VN" b="1">
                <a:latin typeface="Times New Roman" pitchFamily="18" charset="0"/>
                <a:cs typeface="Times New Roman" pitchFamily="18" charset="0"/>
              </a:rPr>
              <a:t>hơn – thấp hơn</a:t>
            </a:r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69624" y="2514600"/>
            <a:ext cx="187125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1">
                <a:latin typeface="Times New Roman" pitchFamily="18" charset="0"/>
                <a:cs typeface="Times New Roman" pitchFamily="18" charset="0"/>
              </a:rPr>
              <a:t>Ôn </a:t>
            </a:r>
            <a:r>
              <a:rPr lang="vi-VN" b="1">
                <a:latin typeface="Times New Roman" pitchFamily="18" charset="0"/>
                <a:cs typeface="Times New Roman" pitchFamily="18" charset="0"/>
              </a:rPr>
              <a:t>luyện </a:t>
            </a:r>
            <a:endParaRPr lang="en-US" b="1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b="1" smtClean="0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vi-VN" b="1">
                <a:latin typeface="Times New Roman" pitchFamily="18" charset="0"/>
                <a:cs typeface="Times New Roman" pitchFamily="18" charset="0"/>
              </a:rPr>
              <a:t>: Đàn gà con (T/g: Phạm Hổ)</a:t>
            </a:r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315322" y="4907623"/>
            <a:ext cx="18850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1">
                <a:latin typeface="Times New Roman" pitchFamily="18" charset="0"/>
                <a:cs typeface="Times New Roman" pitchFamily="18" charset="0"/>
              </a:rPr>
              <a:t>Ôn luyện</a:t>
            </a:r>
            <a:r>
              <a:rPr lang="vi-VN" b="1">
                <a:latin typeface="Times New Roman" pitchFamily="18" charset="0"/>
                <a:cs typeface="Times New Roman" pitchFamily="18" charset="0"/>
              </a:rPr>
              <a:t>: </a:t>
            </a:r>
            <a:endParaRPr lang="en-US" b="1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b="1" smtClean="0">
                <a:latin typeface="Times New Roman" pitchFamily="18" charset="0"/>
                <a:cs typeface="Times New Roman" pitchFamily="18" charset="0"/>
              </a:rPr>
              <a:t>Tìm </a:t>
            </a:r>
            <a:r>
              <a:rPr lang="vi-VN" b="1">
                <a:latin typeface="Times New Roman" pitchFamily="18" charset="0"/>
                <a:cs typeface="Times New Roman" pitchFamily="18" charset="0"/>
              </a:rPr>
              <a:t>hiểu con vật sống trong gia đình</a:t>
            </a:r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381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82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LopB3</dc:creator>
  <cp:lastModifiedBy>LopB3</cp:lastModifiedBy>
  <cp:revision>1</cp:revision>
  <dcterms:created xsi:type="dcterms:W3CDTF">2024-08-19T08:31:26Z</dcterms:created>
  <dcterms:modified xsi:type="dcterms:W3CDTF">2024-08-19T08:40:15Z</dcterms:modified>
</cp:coreProperties>
</file>