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1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2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8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28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96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11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3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E01AE-E735-4CEB-96DB-821B087A259B}" type="datetimeFigureOut">
              <a:rPr lang="en-US" smtClean="0"/>
              <a:t>8/19/2024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7276-CDB4-4188-91E3-930F3501F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8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57637" y="914400"/>
            <a:ext cx="23631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smtClean="0">
                <a:latin typeface="Times New Roman" pitchFamily="18" charset="0"/>
                <a:cs typeface="Times New Roman" pitchFamily="18" charset="0"/>
              </a:rPr>
              <a:t>MGN B3</a:t>
            </a:r>
            <a:endParaRPr lang="en-US" sz="4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2514600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>
                <a:latin typeface="+mj-lt"/>
              </a:rPr>
              <a:t>Ôn </a:t>
            </a:r>
            <a:r>
              <a:rPr lang="vi-VN" b="1">
                <a:latin typeface="+mj-lt"/>
              </a:rPr>
              <a:t>luyện </a:t>
            </a:r>
            <a:endParaRPr lang="en-US" b="1" smtClean="0">
              <a:latin typeface="+mj-lt"/>
            </a:endParaRPr>
          </a:p>
          <a:p>
            <a:r>
              <a:rPr lang="en-US" b="1" smtClean="0">
                <a:latin typeface="+mj-lt"/>
              </a:rPr>
              <a:t>- </a:t>
            </a:r>
            <a:r>
              <a:rPr lang="vi-VN" b="1" smtClean="0">
                <a:latin typeface="+mj-lt"/>
              </a:rPr>
              <a:t>VĐCB</a:t>
            </a:r>
            <a:r>
              <a:rPr lang="vi-VN" b="1">
                <a:latin typeface="+mj-lt"/>
              </a:rPr>
              <a:t>: Đi theo đường dích </a:t>
            </a:r>
            <a:r>
              <a:rPr lang="vi-VN" b="1">
                <a:latin typeface="+mj-lt"/>
              </a:rPr>
              <a:t>dắc </a:t>
            </a:r>
            <a:endParaRPr lang="en-US" b="1" smtClean="0">
              <a:latin typeface="+mj-lt"/>
            </a:endParaRPr>
          </a:p>
          <a:p>
            <a:r>
              <a:rPr lang="vi-VN" b="1" smtClean="0">
                <a:latin typeface="+mj-lt"/>
              </a:rPr>
              <a:t>- </a:t>
            </a:r>
            <a:r>
              <a:rPr lang="vi-VN" b="1">
                <a:latin typeface="+mj-lt"/>
              </a:rPr>
              <a:t>TCVĐ: Ai ném xa nhất</a:t>
            </a:r>
            <a:endParaRPr lang="en-US" b="1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98281" y="2052935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PTVĐ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0999" y="2052934"/>
            <a:ext cx="9124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LQVT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60127" y="2027687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LQVH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98281" y="4419600"/>
            <a:ext cx="938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KPKH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78413" y="4447308"/>
            <a:ext cx="14879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TẠO HÌNH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04260" y="4419600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ÔN LUYỆN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98335" y="4907623"/>
            <a:ext cx="16850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luyện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Vẽ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1 số con vật nuôi trong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gia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đình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04260" y="4907623"/>
            <a:ext cx="1741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Đồng dao "Tu hú là chú bồ các" ( đa số trẻ đã biết)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05118" y="2514600"/>
            <a:ext cx="19098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smtClean="0">
                <a:latin typeface="+mj-lt"/>
              </a:rPr>
              <a:t>Ôn</a:t>
            </a:r>
            <a:r>
              <a:rPr lang="en-US" b="1" smtClean="0">
                <a:latin typeface="+mj-lt"/>
              </a:rPr>
              <a:t> 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luyện:</a:t>
            </a:r>
            <a:r>
              <a:rPr lang="vi-VN" b="1" smtClean="0">
                <a:latin typeface="+mj-lt"/>
              </a:rPr>
              <a:t> </a:t>
            </a:r>
            <a:endParaRPr lang="en-US" b="1" smtClean="0">
              <a:latin typeface="+mj-lt"/>
            </a:endParaRP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b="1" smtClean="0">
                <a:latin typeface="+mj-lt"/>
              </a:rPr>
              <a:t>o </a:t>
            </a:r>
            <a:r>
              <a:rPr lang="vi-VN" b="1">
                <a:latin typeface="+mj-lt"/>
              </a:rPr>
              <a:t>sánh về độ lớn giữa 2 đối tượng sử dụng từ To hơn - Nhỏ hơn</a:t>
            </a:r>
            <a:endParaRPr lang="en-US" b="1">
              <a:latin typeface="+mj-lt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69624" y="2514600"/>
            <a:ext cx="18712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luyện: Truyện Kiến con đi ô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tô 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Sưu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tầm: Phạm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Chi</a:t>
            </a:r>
            <a:r>
              <a:rPr lang="en-US" b="1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315322" y="4907623"/>
            <a:ext cx="18850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vi-VN" b="1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b="1" smtClean="0"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vi-VN" b="1">
                <a:latin typeface="Times New Roman" pitchFamily="18" charset="0"/>
                <a:cs typeface="Times New Roman" pitchFamily="18" charset="0"/>
              </a:rPr>
              <a:t>hiểu động vật sống dưới nước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381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LopB3</dc:creator>
  <cp:lastModifiedBy>LopB3</cp:lastModifiedBy>
  <cp:revision>3</cp:revision>
  <dcterms:created xsi:type="dcterms:W3CDTF">2024-08-19T08:31:26Z</dcterms:created>
  <dcterms:modified xsi:type="dcterms:W3CDTF">2024-08-19T08:48:15Z</dcterms:modified>
</cp:coreProperties>
</file>