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416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73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30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247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508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8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283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696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811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276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131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E01AE-E735-4CEB-96DB-821B087A259B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583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257637" y="914400"/>
            <a:ext cx="236314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smtClean="0">
                <a:latin typeface="Times New Roman" pitchFamily="18" charset="0"/>
                <a:cs typeface="Times New Roman" pitchFamily="18" charset="0"/>
              </a:rPr>
              <a:t>MGN B3</a:t>
            </a:r>
            <a:endParaRPr lang="en-US" sz="4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71600" y="2514600"/>
            <a:ext cx="167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>
                <a:latin typeface="+mj-lt"/>
              </a:rPr>
              <a:t>Ôn luyện </a:t>
            </a:r>
            <a:endParaRPr lang="en-US" b="1" smtClean="0">
              <a:latin typeface="+mj-lt"/>
            </a:endParaRPr>
          </a:p>
          <a:p>
            <a:r>
              <a:rPr lang="vi-VN" b="1">
                <a:latin typeface="Times New Roman" pitchFamily="18" charset="0"/>
                <a:cs typeface="Times New Roman" pitchFamily="18" charset="0"/>
              </a:rPr>
              <a:t>Chuyền, bắt bóng qua đầu, qua chân.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98281" y="2052935"/>
            <a:ext cx="8851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PTVĐ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90999" y="2052934"/>
            <a:ext cx="9124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LQVT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60127" y="2027687"/>
            <a:ext cx="9396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LQVH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98281" y="4419600"/>
            <a:ext cx="9380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KPKH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78413" y="4447308"/>
            <a:ext cx="14334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ÂM NHẠC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04260" y="4419600"/>
            <a:ext cx="15343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ÔN LUYỆN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77553" y="4819710"/>
            <a:ext cx="168504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Ôn 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luyện: 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- VĐMH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: Con chim 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non </a:t>
            </a:r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NH: Nhạc rừng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183478" y="4891352"/>
            <a:ext cx="17413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b="1" smtClean="0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vi-VN" b="1">
                <a:latin typeface="Times New Roman" pitchFamily="18" charset="0"/>
                <a:cs typeface="Times New Roman" pitchFamily="18" charset="0"/>
              </a:rPr>
              <a:t>: Đèn đỏ-đèn </a:t>
            </a:r>
            <a:r>
              <a:rPr lang="vi-VN" b="1">
                <a:latin typeface="Times New Roman" pitchFamily="18" charset="0"/>
                <a:cs typeface="Times New Roman" pitchFamily="18" charset="0"/>
              </a:rPr>
              <a:t>xanh </a:t>
            </a:r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b="1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b="1">
                <a:latin typeface="Times New Roman" pitchFamily="18" charset="0"/>
                <a:cs typeface="Times New Roman" pitchFamily="18" charset="0"/>
              </a:rPr>
              <a:t>TC: Ai giỏi hơn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581400" y="2415983"/>
            <a:ext cx="212927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b="1">
                <a:latin typeface="Times New Roman" pitchFamily="18" charset="0"/>
                <a:cs typeface="Times New Roman" pitchFamily="18" charset="0"/>
              </a:rPr>
              <a:t>Ôn </a:t>
            </a:r>
            <a:r>
              <a:rPr lang="vi-VN" b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b="1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b="1">
                <a:latin typeface="Times New Roman" pitchFamily="18" charset="0"/>
                <a:cs typeface="Times New Roman" pitchFamily="18" charset="0"/>
              </a:rPr>
              <a:t>Nhận biết và gọi đúng tên hình tam giác, chữ nhật, hình vuông, hình tròn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169624" y="2514600"/>
            <a:ext cx="18712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b="1">
                <a:latin typeface="Times New Roman" pitchFamily="18" charset="0"/>
                <a:cs typeface="Times New Roman" pitchFamily="18" charset="0"/>
              </a:rPr>
              <a:t>Ôn luyện </a:t>
            </a:r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b="1">
                <a:latin typeface="Times New Roman" pitchFamily="18" charset="0"/>
                <a:cs typeface="Times New Roman" pitchFamily="18" charset="0"/>
              </a:rPr>
              <a:t>Thơ Con </a:t>
            </a:r>
            <a:r>
              <a:rPr lang="vi-VN" b="1">
                <a:latin typeface="Times New Roman" pitchFamily="18" charset="0"/>
                <a:cs typeface="Times New Roman" pitchFamily="18" charset="0"/>
              </a:rPr>
              <a:t>tàu </a:t>
            </a:r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vi-VN" b="1" smtClean="0">
                <a:latin typeface="Times New Roman" pitchFamily="18" charset="0"/>
                <a:cs typeface="Times New Roman" pitchFamily="18" charset="0"/>
              </a:rPr>
              <a:t>Tác </a:t>
            </a:r>
            <a:r>
              <a:rPr lang="vi-VN" b="1">
                <a:latin typeface="Times New Roman" pitchFamily="18" charset="0"/>
                <a:cs typeface="Times New Roman" pitchFamily="18" charset="0"/>
              </a:rPr>
              <a:t>giả: </a:t>
            </a:r>
            <a:r>
              <a:rPr lang="vi-VN" b="1">
                <a:latin typeface="Times New Roman" pitchFamily="18" charset="0"/>
                <a:cs typeface="Times New Roman" pitchFamily="18" charset="0"/>
              </a:rPr>
              <a:t>Định </a:t>
            </a:r>
            <a:r>
              <a:rPr lang="vi-VN" b="1" smtClean="0">
                <a:latin typeface="Times New Roman" pitchFamily="18" charset="0"/>
                <a:cs typeface="Times New Roman" pitchFamily="18" charset="0"/>
              </a:rPr>
              <a:t>Hải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315322" y="4907623"/>
            <a:ext cx="18850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b="1">
                <a:latin typeface="Times New Roman" pitchFamily="18" charset="0"/>
                <a:cs typeface="Times New Roman" pitchFamily="18" charset="0"/>
              </a:rPr>
              <a:t>Ôn luyện: </a:t>
            </a:r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b="1">
                <a:latin typeface="Times New Roman" pitchFamily="18" charset="0"/>
                <a:cs typeface="Times New Roman" pitchFamily="18" charset="0"/>
              </a:rPr>
              <a:t>Dạy trẻ kỹ năng sắp xếp đồ dùng ngăn nắp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381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94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LopB3</dc:creator>
  <cp:lastModifiedBy>LopB3</cp:lastModifiedBy>
  <cp:revision>2</cp:revision>
  <dcterms:created xsi:type="dcterms:W3CDTF">2024-08-19T08:31:26Z</dcterms:created>
  <dcterms:modified xsi:type="dcterms:W3CDTF">2024-08-19T08:54:16Z</dcterms:modified>
</cp:coreProperties>
</file>