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322" y="2451504"/>
            <a:ext cx="1979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+mj-lt"/>
              </a:rPr>
              <a:t>Ôn luyện </a:t>
            </a:r>
            <a:endParaRPr lang="en-US" b="1" smtClean="0">
              <a:latin typeface="+mj-lt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VĐCB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: Bò mang vật trên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lưng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: Bật qua suối nhỏ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5293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8281" y="441960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8413" y="4447308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04260" y="4419600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77553" y="4819710"/>
            <a:ext cx="16850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luyện: 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Vẽ các loại phương tiện giao thông (Tiết đề tài)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3478" y="4891352"/>
            <a:ext cx="1741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Chắp ghép các hình học thành các hình đơn giản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2415983"/>
            <a:ext cx="1976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ghép tương ứng 1-1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Truyện: Nàng tiên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mưa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T/g: Phạm Hoan)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luyện: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Tìm hiểu 1 số PTGT đường bộ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3</cp:revision>
  <dcterms:created xsi:type="dcterms:W3CDTF">2024-08-19T08:31:26Z</dcterms:created>
  <dcterms:modified xsi:type="dcterms:W3CDTF">2024-08-19T09:11:16Z</dcterms:modified>
</cp:coreProperties>
</file>