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0" r:id="rId3"/>
    <p:sldId id="269" r:id="rId4"/>
    <p:sldId id="271" r:id="rId5"/>
    <p:sldId id="279" r:id="rId6"/>
    <p:sldId id="274" r:id="rId7"/>
    <p:sldId id="276" r:id="rId8"/>
    <p:sldId id="275" r:id="rId9"/>
    <p:sldId id="280" r:id="rId10"/>
    <p:sldId id="281" r:id="rId11"/>
    <p:sldId id="277" r:id="rId12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A0449-4D13-48FB-AC31-79CFA7D64CF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530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61021-1453-48D3-AA0E-D6568C62592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960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525C-6D6D-48D9-B6F3-F6CC258D413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2287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65575-1487-4BC9-B02B-FDEA437CFDB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565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0B7A5-093B-4E56-8F7A-409184D0C91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092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8F82-9691-4DE4-8F65-31E628D991B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21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D8078-A14D-4225-8A82-C8657A5D44F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714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78B7B-AD59-4F92-A27F-7FC306077D3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74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0A629-0035-4B70-9E7D-0C7FABFCD9D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6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6A6F6-C947-4AAB-B778-B124CB760E9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009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07E44-86E6-4A04-8292-7BAA9CD139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342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B33F9-6D58-4259-AB3F-90360A3AC89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098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6F3D78-DC0A-43DB-9A3C-B598502BC03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HA%20CUA%20TOI%20C%20HUYEN.mp3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FFOutput\CHAU%20YEU%20CO%20CHU%20CONG%20NHAN%201%20LAN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HA%20CUA%20TOI%20C%20HUYEN.mp3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WordArt 9"/>
          <p:cNvSpPr>
            <a:spLocks noChangeArrowheads="1" noChangeShapeType="1" noTextEdit="1"/>
          </p:cNvSpPr>
          <p:nvPr/>
        </p:nvSpPr>
        <p:spPr bwMode="auto">
          <a:xfrm>
            <a:off x="1315616" y="1750584"/>
            <a:ext cx="7488832" cy="19219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69"/>
              </a:avLst>
            </a:prstTxWarp>
          </a:bodyPr>
          <a:lstStyle/>
          <a:p>
            <a:pPr algn="ctr">
              <a:defRPr/>
            </a:pPr>
            <a:r>
              <a:rPr lang="vi-VN" sz="44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19194D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Lĩnh vực phát triển nhận thức</a:t>
            </a:r>
          </a:p>
          <a:p>
            <a:pPr>
              <a:defRPr/>
            </a:pPr>
            <a:r>
              <a:rPr lang="vi-VN" sz="44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19194D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Đề tài: Dạy trẻ ghép </a:t>
            </a:r>
            <a:r>
              <a:rPr lang="vi-VN" sz="4400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19194D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tương </a:t>
            </a:r>
            <a:r>
              <a:rPr lang="vi-VN" sz="44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19194D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ứng 1 - </a:t>
            </a:r>
            <a:r>
              <a:rPr lang="vi-VN" sz="4400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19194D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vi-VN" sz="4400" kern="10" dirty="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19194D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547813" y="116632"/>
            <a:ext cx="5616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vi-VN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 eaLnBrk="1" hangingPunct="1"/>
            <a:r>
              <a:rPr lang="vi-VN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 BIÊN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838" y="824657"/>
            <a:ext cx="882524" cy="925927"/>
          </a:xfrm>
          <a:prstGeom prst="rect">
            <a:avLst/>
          </a:prstGeom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771800" y="4005064"/>
            <a:ext cx="42484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LỚP MGN B3</a:t>
            </a:r>
            <a:endParaRPr lang="en-US" alt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HA CUA TOI C HUY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02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8840"/>
            <a:ext cx="6696744" cy="223224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pt-B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CẢM ƠN CÁC CÔ ĐÃ LẮNG NGHE</a:t>
            </a:r>
            <a:endParaRPr lang="pt-B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AU YEU CO CHU CONG NHAN 1 L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0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1714451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3375025"/>
            <a:ext cx="3057526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384550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8" y="3413125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9" y="1749619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488" y="1683956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2544E-6 L -0.9368 0.0282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840" y="14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2951E-6 L -0.6375 0.0231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75" y="1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6827E-7 L -0.32639 0.0157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19" y="7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2600" y="2924175"/>
            <a:ext cx="3057525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008313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009900"/>
            <a:ext cx="3059112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44824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054" y="1641912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5" y="1714846"/>
            <a:ext cx="3306749" cy="1660574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2900001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93585m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23764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93585m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89363"/>
            <a:ext cx="23764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93585m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824288"/>
            <a:ext cx="2376487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tải xu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19238"/>
            <a:ext cx="2376488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tải xu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519238"/>
            <a:ext cx="2376487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tải xu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484313"/>
            <a:ext cx="2376488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is is a preview only. Click Download Now to download the templat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WordArt 3"/>
          <p:cNvSpPr>
            <a:spLocks noChangeArrowheads="1" noChangeShapeType="1" noTextEdit="1"/>
          </p:cNvSpPr>
          <p:nvPr/>
        </p:nvSpPr>
        <p:spPr bwMode="auto">
          <a:xfrm>
            <a:off x="762000" y="609600"/>
            <a:ext cx="7772400" cy="472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Trò chơi:</a:t>
            </a:r>
          </a:p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Về đúng nhà</a:t>
            </a:r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HA CUA TOI C HUY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02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45</Words>
  <Application>Microsoft Office PowerPoint</Application>
  <PresentationFormat>On-screen Show (4:3)</PresentationFormat>
  <Paragraphs>8</Paragraphs>
  <Slides>11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.VnAristote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VPTU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NDC</dc:creator>
  <cp:lastModifiedBy>PC</cp:lastModifiedBy>
  <cp:revision>52</cp:revision>
  <dcterms:created xsi:type="dcterms:W3CDTF">2018-10-20T02:47:09Z</dcterms:created>
  <dcterms:modified xsi:type="dcterms:W3CDTF">2024-08-20T14:07:26Z</dcterms:modified>
</cp:coreProperties>
</file>