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92" r:id="rId2"/>
    <p:sldId id="295" r:id="rId3"/>
    <p:sldId id="287" r:id="rId4"/>
    <p:sldId id="274" r:id="rId5"/>
    <p:sldId id="264" r:id="rId6"/>
    <p:sldId id="265" r:id="rId7"/>
    <p:sldId id="280" r:id="rId8"/>
    <p:sldId id="288" r:id="rId9"/>
    <p:sldId id="289" r:id="rId10"/>
    <p:sldId id="267" r:id="rId11"/>
    <p:sldId id="268" r:id="rId12"/>
    <p:sldId id="290" r:id="rId13"/>
    <p:sldId id="291" r:id="rId14"/>
    <p:sldId id="281" r:id="rId15"/>
    <p:sldId id="283" r:id="rId16"/>
    <p:sldId id="284" r:id="rId17"/>
    <p:sldId id="275" r:id="rId18"/>
    <p:sldId id="278" r:id="rId19"/>
    <p:sldId id="296" r:id="rId20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y Loc" initials="H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614" autoAdjust="0"/>
  </p:normalViewPr>
  <p:slideViewPr>
    <p:cSldViewPr>
      <p:cViewPr>
        <p:scale>
          <a:sx n="73" d="100"/>
          <a:sy n="73" d="100"/>
        </p:scale>
        <p:origin x="-12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63595-27C3-48EE-A2D8-F67441E0D1D1}" type="datetimeFigureOut">
              <a:rPr lang="vi-VN" smtClean="0"/>
              <a:pPr/>
              <a:t>24/08/2024</a:t>
            </a:fld>
            <a:endParaRPr lang="vi-VN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FE21-DE16-46B4-8C9C-A2B2256DC4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590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481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922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920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673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4128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592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24/08/2024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4859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24/08/2024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4613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24/08/2024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9024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7094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414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0E58-5515-4A7F-ADAB-AFBF515136F7}" type="datetimeFigureOut">
              <a:rPr lang="vi-VN" smtClean="0"/>
              <a:pPr/>
              <a:t>24/08/2024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0753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049837"/>
            <a:ext cx="55626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7790" y="3702695"/>
            <a:ext cx="8547992" cy="1179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455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b="1" smtClean="0">
                <a:solidFill>
                  <a:srgbClr val="0070C0"/>
                </a:solidFill>
                <a:ea typeface="Segoe UI Black" panose="020B0A02040204020203" pitchFamily="34" charset="0"/>
                <a:cs typeface="Times New Roman" pitchFamily="18" charset="0"/>
              </a:rPr>
              <a:t>Đề tài: Ôn chắp ghép các hình học thành các 			hình đơn giản</a:t>
            </a:r>
            <a:endParaRPr kumimoji="0" lang="en-US" altLang="en-US" b="1" dirty="0">
              <a:solidFill>
                <a:srgbClr val="0070C0"/>
              </a:solidFill>
              <a:ea typeface="Segoe UI Black" panose="020B0A02040204020203" pitchFamily="34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0" y="2740951"/>
            <a:ext cx="9144000" cy="3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613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4000" b="1" dirty="0">
                <a:solidFill>
                  <a:srgbClr val="FF0000"/>
                </a:solidFill>
                <a:ea typeface="Segoe UI Black" panose="020B0A02040204020203" pitchFamily="34" charset="0"/>
                <a:cs typeface="Times New Roman" pitchFamily="18" charset="0"/>
              </a:rPr>
              <a:t>LĨNH VỰC PHÁT TRIỂN </a:t>
            </a:r>
            <a:r>
              <a:rPr kumimoji="0" lang="en-US" altLang="en-US" sz="4000" b="1" dirty="0" smtClean="0">
                <a:solidFill>
                  <a:srgbClr val="FF0000"/>
                </a:solidFill>
                <a:ea typeface="Segoe UI Black" panose="020B0A02040204020203" pitchFamily="34" charset="0"/>
                <a:cs typeface="Times New Roman" pitchFamily="18" charset="0"/>
              </a:rPr>
              <a:t>NHẬN THỨC</a:t>
            </a:r>
            <a:endParaRPr kumimoji="0" lang="en-US" altLang="en-US" sz="4000" b="1" dirty="0">
              <a:solidFill>
                <a:srgbClr val="FF0000"/>
              </a:solidFill>
              <a:ea typeface="Segoe UI Black" panose="020B0A02040204020203" pitchFamily="34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2460"/>
            <a:ext cx="1254126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113" y="2744788"/>
            <a:ext cx="10128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925" y="860425"/>
            <a:ext cx="10128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0" y="4292600"/>
            <a:ext cx="1252538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矩形 6"/>
          <p:cNvSpPr>
            <a:spLocks noChangeArrowheads="1"/>
          </p:cNvSpPr>
          <p:nvPr/>
        </p:nvSpPr>
        <p:spPr bwMode="auto">
          <a:xfrm>
            <a:off x="1547664" y="226382"/>
            <a:ext cx="612067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181717"/>
              </a:buClr>
              <a:buFontTx/>
              <a:buNone/>
            </a:pPr>
            <a:r>
              <a:rPr kumimoji="0" lang="en-US" altLang="zh-CN" sz="2000" b="1" dirty="0">
                <a:solidFill>
                  <a:srgbClr val="002060"/>
                </a:solidFill>
                <a:ea typeface="SimSun" panose="02010600030101010101" pitchFamily="2" charset="-122"/>
                <a:cs typeface="Times New Roman" pitchFamily="18" charset="0"/>
                <a:sym typeface="+mn-lt"/>
              </a:rPr>
              <a:t>UỶ BAN NHÂN DÂN QUẬN </a:t>
            </a:r>
            <a:r>
              <a:rPr kumimoji="0" lang="en-US" altLang="zh-CN" sz="2000" b="1" dirty="0" smtClean="0">
                <a:solidFill>
                  <a:srgbClr val="002060"/>
                </a:solidFill>
                <a:ea typeface="SimSun" panose="02010600030101010101" pitchFamily="2" charset="-122"/>
                <a:cs typeface="Times New Roman" pitchFamily="18" charset="0"/>
                <a:sym typeface="+mn-lt"/>
              </a:rPr>
              <a:t>LONG BIÊN</a:t>
            </a:r>
            <a:endParaRPr kumimoji="0" lang="en-US" altLang="zh-CN" sz="2000" b="1" dirty="0">
              <a:solidFill>
                <a:srgbClr val="002060"/>
              </a:solidFill>
              <a:ea typeface="SimSun" panose="02010600030101010101" pitchFamily="2" charset="-122"/>
              <a:cs typeface="Times New Roman" pitchFamily="18" charset="0"/>
              <a:sym typeface="+mn-lt"/>
            </a:endParaRPr>
          </a:p>
          <a:p>
            <a:pPr algn="ctr">
              <a:spcBef>
                <a:spcPct val="0"/>
              </a:spcBef>
              <a:buClr>
                <a:srgbClr val="181717"/>
              </a:buClr>
              <a:buFontTx/>
              <a:buNone/>
            </a:pPr>
            <a:r>
              <a:rPr kumimoji="0" lang="en-US" altLang="zh-CN" sz="2000" b="1" dirty="0">
                <a:solidFill>
                  <a:srgbClr val="002060"/>
                </a:solidFill>
                <a:ea typeface="SimSun" panose="02010600030101010101" pitchFamily="2" charset="-122"/>
                <a:cs typeface="Times New Roman" pitchFamily="18" charset="0"/>
                <a:sym typeface="+mn-lt"/>
              </a:rPr>
              <a:t>TRƯỜNG MẦM </a:t>
            </a:r>
            <a:r>
              <a:rPr kumimoji="0" lang="en-US" altLang="zh-CN" sz="2000" b="1">
                <a:solidFill>
                  <a:srgbClr val="002060"/>
                </a:solidFill>
                <a:ea typeface="SimSun" panose="02010600030101010101" pitchFamily="2" charset="-122"/>
                <a:cs typeface="Times New Roman" pitchFamily="18" charset="0"/>
                <a:sym typeface="+mn-lt"/>
              </a:rPr>
              <a:t>NON </a:t>
            </a:r>
            <a:r>
              <a:rPr kumimoji="0" lang="en-US" altLang="zh-CN" sz="2000" b="1" smtClean="0">
                <a:solidFill>
                  <a:srgbClr val="002060"/>
                </a:solidFill>
                <a:ea typeface="SimSun" panose="02010600030101010101" pitchFamily="2" charset="-122"/>
                <a:cs typeface="Times New Roman" pitchFamily="18" charset="0"/>
                <a:sym typeface="+mn-lt"/>
              </a:rPr>
              <a:t>GIANG BIÊN</a:t>
            </a:r>
            <a:endParaRPr kumimoji="0" lang="en-US" altLang="zh-CN" sz="2000" b="1" dirty="0">
              <a:solidFill>
                <a:srgbClr val="002060"/>
              </a:solidFill>
              <a:ea typeface="SimSun" panose="02010600030101010101" pitchFamily="2" charset="-122"/>
              <a:cs typeface="Times New Roman" pitchFamily="18" charset="0"/>
              <a:sym typeface="+mn-lt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981029" y="5724846"/>
            <a:ext cx="2579442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455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b="1" smtClean="0">
                <a:solidFill>
                  <a:srgbClr val="7030A0"/>
                </a:solidFill>
                <a:ea typeface="Segoe UI Black" panose="020B0A02040204020203" pitchFamily="34" charset="0"/>
                <a:cs typeface="Times New Roman" pitchFamily="18" charset="0"/>
              </a:rPr>
              <a:t>LỚP MGN B3</a:t>
            </a:r>
            <a:endParaRPr kumimoji="0" lang="en-US" altLang="en-US" b="1" dirty="0">
              <a:solidFill>
                <a:srgbClr val="7030A0"/>
              </a:solidFill>
              <a:ea typeface="Segoe UI Black" panose="020B0A02040204020203" pitchFamily="34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329" y="1052736"/>
            <a:ext cx="9509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131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indefinite" fill="hold" nodeType="withEffect">
                                  <p:stCondLst>
                                    <p:cond delay="1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indefinite" fill="hold" nodeType="withEffect">
                                  <p:stCondLst>
                                    <p:cond delay="1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" presetClass="entr" presetSubtype="4" repeatCount="3000" accel="20000" decel="2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2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2" presetClass="entr" presetSubtype="4" repeatCount="3000" accel="20000" decel="2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115616" y="1362596"/>
            <a:ext cx="2448797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579589" y="1362596"/>
            <a:ext cx="2448797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Tiêu đề 1">
            <a:extLst>
              <a:ext uri="{FF2B5EF4-FFF2-40B4-BE49-F238E27FC236}">
                <a16:creationId xmlns="" xmlns:a16="http://schemas.microsoft.com/office/drawing/2014/main" id="{9D6D3644-3771-B454-2FE2-D4F2C71C4A52}"/>
              </a:ext>
            </a:extLst>
          </p:cNvPr>
          <p:cNvSpPr txBox="1">
            <a:spLocks/>
          </p:cNvSpPr>
          <p:nvPr/>
        </p:nvSpPr>
        <p:spPr>
          <a:xfrm>
            <a:off x="1489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66196" y="1772816"/>
            <a:ext cx="2304256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3548" y="1772816"/>
            <a:ext cx="2304256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Tiêu đề 1">
            <a:extLst>
              <a:ext uri="{FF2B5EF4-FFF2-40B4-BE49-F238E27FC236}">
                <a16:creationId xmlns="" xmlns:a16="http://schemas.microsoft.com/office/drawing/2014/main" id="{FB70A2CD-C67C-6722-CC9E-8BA4FC1A64D8}"/>
              </a:ext>
            </a:extLst>
          </p:cNvPr>
          <p:cNvSpPr txBox="1">
            <a:spLocks/>
          </p:cNvSpPr>
          <p:nvPr/>
        </p:nvSpPr>
        <p:spPr>
          <a:xfrm>
            <a:off x="1489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êu đề 1">
            <a:extLst>
              <a:ext uri="{FF2B5EF4-FFF2-40B4-BE49-F238E27FC236}">
                <a16:creationId xmlns="" xmlns:a16="http://schemas.microsoft.com/office/drawing/2014/main" id="{9D6D3644-3771-B454-2FE2-D4F2C71C4A52}"/>
              </a:ext>
            </a:extLst>
          </p:cNvPr>
          <p:cNvSpPr txBox="1">
            <a:spLocks/>
          </p:cNvSpPr>
          <p:nvPr/>
        </p:nvSpPr>
        <p:spPr>
          <a:xfrm>
            <a:off x="1489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Lưu đồ: Đường kết nối 1">
            <a:extLst>
              <a:ext uri="{FF2B5EF4-FFF2-40B4-BE49-F238E27FC236}">
                <a16:creationId xmlns="" xmlns:a16="http://schemas.microsoft.com/office/drawing/2014/main" id="{230CCD19-C09C-0B3B-CE68-DD54DB374C80}"/>
              </a:ext>
            </a:extLst>
          </p:cNvPr>
          <p:cNvSpPr/>
          <p:nvPr/>
        </p:nvSpPr>
        <p:spPr>
          <a:xfrm>
            <a:off x="1259631" y="1916831"/>
            <a:ext cx="2854031" cy="271001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ưu đồ: Đường kết nối 3">
            <a:extLst>
              <a:ext uri="{FF2B5EF4-FFF2-40B4-BE49-F238E27FC236}">
                <a16:creationId xmlns="" xmlns:a16="http://schemas.microsoft.com/office/drawing/2014/main" id="{A703843D-D12C-25DF-D357-133D99C3604B}"/>
              </a:ext>
            </a:extLst>
          </p:cNvPr>
          <p:cNvSpPr/>
          <p:nvPr/>
        </p:nvSpPr>
        <p:spPr>
          <a:xfrm>
            <a:off x="5030339" y="1916831"/>
            <a:ext cx="2854031" cy="271001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0400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ưu đồ: Đường kết nối 3">
            <a:extLst>
              <a:ext uri="{FF2B5EF4-FFF2-40B4-BE49-F238E27FC236}">
                <a16:creationId xmlns="" xmlns:a16="http://schemas.microsoft.com/office/drawing/2014/main" id="{8A6B6403-BD17-38E9-FEDD-4012548E4BD9}"/>
              </a:ext>
            </a:extLst>
          </p:cNvPr>
          <p:cNvSpPr/>
          <p:nvPr/>
        </p:nvSpPr>
        <p:spPr>
          <a:xfrm>
            <a:off x="1768203" y="2261218"/>
            <a:ext cx="2854031" cy="271001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Lưu đồ: Đường kết nối 4">
            <a:extLst>
              <a:ext uri="{FF2B5EF4-FFF2-40B4-BE49-F238E27FC236}">
                <a16:creationId xmlns="" xmlns:a16="http://schemas.microsoft.com/office/drawing/2014/main" id="{2B8A6382-911F-6053-4DAF-DAA3B6C4486C}"/>
              </a:ext>
            </a:extLst>
          </p:cNvPr>
          <p:cNvSpPr/>
          <p:nvPr/>
        </p:nvSpPr>
        <p:spPr>
          <a:xfrm>
            <a:off x="4622234" y="2284945"/>
            <a:ext cx="2854031" cy="271001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êu đề 1">
            <a:extLst>
              <a:ext uri="{FF2B5EF4-FFF2-40B4-BE49-F238E27FC236}">
                <a16:creationId xmlns="" xmlns:a16="http://schemas.microsoft.com/office/drawing/2014/main" id="{E16D0D94-B306-8759-8BF7-66F2B7EE5954}"/>
              </a:ext>
            </a:extLst>
          </p:cNvPr>
          <p:cNvSpPr txBox="1">
            <a:spLocks/>
          </p:cNvSpPr>
          <p:nvPr/>
        </p:nvSpPr>
        <p:spPr>
          <a:xfrm>
            <a:off x="1489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49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8160492">
            <a:off x="2936170" y="1305070"/>
            <a:ext cx="3055633" cy="2951715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339751" y="2780927"/>
            <a:ext cx="4248472" cy="3665627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624934" y="3171557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5220072" y="3171557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887923" y="4411622"/>
            <a:ext cx="1152129" cy="2021846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Tiêu đề 1">
            <a:extLst>
              <a:ext uri="{FF2B5EF4-FFF2-40B4-BE49-F238E27FC236}">
                <a16:creationId xmlns="" xmlns:a16="http://schemas.microsoft.com/office/drawing/2014/main" id="{27262561-40B7-49CE-A551-9181DDAC2A2D}"/>
              </a:ext>
            </a:extLst>
          </p:cNvPr>
          <p:cNvSpPr txBox="1">
            <a:spLocks/>
          </p:cNvSpPr>
          <p:nvPr/>
        </p:nvSpPr>
        <p:spPr>
          <a:xfrm>
            <a:off x="1547664" y="44611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13302959">
            <a:off x="3547213" y="1394850"/>
            <a:ext cx="2485087" cy="2628136"/>
          </a:xfrm>
          <a:prstGeom prst="rtTriangl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93075" y="4509120"/>
            <a:ext cx="5357850" cy="17859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AutoShape 3">
            <a:extLst>
              <a:ext uri="{FF2B5EF4-FFF2-40B4-BE49-F238E27FC236}">
                <a16:creationId xmlns="" xmlns:a16="http://schemas.microsoft.com/office/drawing/2014/main" id="{6F4F5002-34BB-5812-5FEE-D6D5DEA90A56}"/>
              </a:ext>
            </a:extLst>
          </p:cNvPr>
          <p:cNvSpPr>
            <a:spLocks noChangeArrowheads="1"/>
          </p:cNvSpPr>
          <p:nvPr/>
        </p:nvSpPr>
        <p:spPr bwMode="auto">
          <a:xfrm rot="2420823">
            <a:off x="3292797" y="2123571"/>
            <a:ext cx="1831141" cy="2034795"/>
          </a:xfrm>
          <a:prstGeom prst="rtTriangl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Tiêu đề 1">
            <a:extLst>
              <a:ext uri="{FF2B5EF4-FFF2-40B4-BE49-F238E27FC236}">
                <a16:creationId xmlns="" xmlns:a16="http://schemas.microsoft.com/office/drawing/2014/main" id="{5469F414-2239-68B7-FB87-3A746F2834A0}"/>
              </a:ext>
            </a:extLst>
          </p:cNvPr>
          <p:cNvSpPr txBox="1">
            <a:spLocks/>
          </p:cNvSpPr>
          <p:nvPr/>
        </p:nvSpPr>
        <p:spPr>
          <a:xfrm>
            <a:off x="1547664" y="44611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740249" y="3628768"/>
            <a:ext cx="5357850" cy="128588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97837" y="1990716"/>
            <a:ext cx="1500198" cy="2938482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2159340" y="4881739"/>
            <a:ext cx="116181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5761620" y="4894320"/>
            <a:ext cx="115383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195736" y="2455063"/>
            <a:ext cx="795342" cy="1947874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Tiêu đề 1">
            <a:extLst>
              <a:ext uri="{FF2B5EF4-FFF2-40B4-BE49-F238E27FC236}">
                <a16:creationId xmlns="" xmlns:a16="http://schemas.microsoft.com/office/drawing/2014/main" id="{FD8D6F6A-526D-282D-1497-738AE283A422}"/>
              </a:ext>
            </a:extLst>
          </p:cNvPr>
          <p:cNvSpPr txBox="1">
            <a:spLocks/>
          </p:cNvSpPr>
          <p:nvPr/>
        </p:nvSpPr>
        <p:spPr>
          <a:xfrm>
            <a:off x="1547664" y="44611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693618" y="1412776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3: </a:t>
            </a:r>
            <a:r>
              <a:rPr lang="en-US" sz="3600" b="1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cũng</a:t>
            </a:r>
            <a:r>
              <a:rPr lang="en-US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cố</a:t>
            </a:r>
            <a:endParaRPr lang="vi-VN" sz="3600" b="1" kern="10" dirty="0">
              <a:ln w="9525">
                <a:solidFill>
                  <a:srgbClr val="00CCFF"/>
                </a:solidFill>
                <a:round/>
                <a:headEnd/>
                <a:tailEnd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661" y="1196752"/>
            <a:ext cx="7256635" cy="150810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35696" y="3645024"/>
            <a:ext cx="6286544" cy="150810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diệu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81"/>
            <a:ext cx="9174872" cy="6822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569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785786" y="857232"/>
            <a:ext cx="8102630" cy="431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000" i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5786" y="2046736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6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Phần 1:</a:t>
            </a:r>
            <a:r>
              <a:rPr lang="en-US" sz="6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Ôn</a:t>
            </a:r>
            <a:r>
              <a:rPr lang="en-US" sz="6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nhận</a:t>
            </a:r>
            <a:r>
              <a:rPr lang="en-US" sz="6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biết</a:t>
            </a:r>
            <a:r>
              <a:rPr lang="en-US" sz="6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và</a:t>
            </a:r>
            <a:r>
              <a:rPr lang="en-US" sz="6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gọi</a:t>
            </a:r>
            <a:r>
              <a:rPr lang="en-US" sz="6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tên</a:t>
            </a:r>
            <a:r>
              <a:rPr lang="en-US" sz="6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các</a:t>
            </a:r>
            <a:r>
              <a:rPr lang="en-US" sz="6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endParaRPr lang="vi-VN" sz="6000" b="1" kern="1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952318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7624" y="764704"/>
            <a:ext cx="2952328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652120" y="764704"/>
            <a:ext cx="2160240" cy="2088232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1043608" y="3573016"/>
            <a:ext cx="2736304" cy="223224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3573016"/>
            <a:ext cx="2160240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="" xmlns:a16="http://schemas.microsoft.com/office/drawing/2014/main" id="{F09ACD4C-B049-1FA5-EBBA-97F5B0E008A8}"/>
              </a:ext>
            </a:extLst>
          </p:cNvPr>
          <p:cNvSpPr txBox="1"/>
          <p:nvPr/>
        </p:nvSpPr>
        <p:spPr>
          <a:xfrm>
            <a:off x="14563" y="1988840"/>
            <a:ext cx="9144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6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60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6000" b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 </a:t>
            </a:r>
            <a:r>
              <a:rPr lang="en-US" sz="6000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chắp </a:t>
            </a:r>
            <a:r>
              <a:rPr lang="en-US" sz="6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ghép</a:t>
            </a:r>
            <a:r>
              <a:rPr lang="en-US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b="1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60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 các hình đơn giản</a:t>
            </a:r>
            <a:endParaRPr lang="en-US" sz="6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253625" y="188640"/>
            <a:ext cx="6912768" cy="504056"/>
          </a:xfrm>
          <a:ln w="127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99592" y="2211068"/>
            <a:ext cx="2930668" cy="285752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220072" y="2212481"/>
            <a:ext cx="2930668" cy="285752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68182" y="1875406"/>
            <a:ext cx="3103818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>
              <a:solidFill>
                <a:srgbClr val="00B0F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0" y="1875406"/>
            <a:ext cx="3103818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Tiêu đề 1">
            <a:extLst>
              <a:ext uri="{FF2B5EF4-FFF2-40B4-BE49-F238E27FC236}">
                <a16:creationId xmlns="" xmlns:a16="http://schemas.microsoft.com/office/drawing/2014/main" id="{FEA30272-EC67-599E-922A-C69D3927B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9886" y="188640"/>
            <a:ext cx="6264696" cy="418058"/>
          </a:xfrm>
          <a:ln w="127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14471" y="3645024"/>
            <a:ext cx="2797690" cy="250033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14471" y="1144694"/>
            <a:ext cx="2797690" cy="250033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Tiêu đề 1">
            <a:extLst>
              <a:ext uri="{FF2B5EF4-FFF2-40B4-BE49-F238E27FC236}">
                <a16:creationId xmlns="" xmlns:a16="http://schemas.microsoft.com/office/drawing/2014/main" id="{4A0C46B1-72FC-6D76-5EFA-E8EA2B173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70405"/>
            <a:ext cx="6912768" cy="442241"/>
          </a:xfrm>
          <a:ln w="127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êu đề 1">
            <a:extLst>
              <a:ext uri="{FF2B5EF4-FFF2-40B4-BE49-F238E27FC236}">
                <a16:creationId xmlns="" xmlns:a16="http://schemas.microsoft.com/office/drawing/2014/main" id="{B6CA4E0F-9E1C-AC8F-86C2-FFDF48482E73}"/>
              </a:ext>
            </a:extLst>
          </p:cNvPr>
          <p:cNvSpPr txBox="1">
            <a:spLocks/>
          </p:cNvSpPr>
          <p:nvPr/>
        </p:nvSpPr>
        <p:spPr>
          <a:xfrm>
            <a:off x="1489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Triangle 9">
            <a:extLst>
              <a:ext uri="{FF2B5EF4-FFF2-40B4-BE49-F238E27FC236}">
                <a16:creationId xmlns="" xmlns:a16="http://schemas.microsoft.com/office/drawing/2014/main" id="{ECEA4922-7532-5AFF-17AB-22B65EB9C649}"/>
              </a:ext>
            </a:extLst>
          </p:cNvPr>
          <p:cNvSpPr/>
          <p:nvPr/>
        </p:nvSpPr>
        <p:spPr>
          <a:xfrm rot="10800000">
            <a:off x="4860032" y="1412776"/>
            <a:ext cx="3109784" cy="315071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ight Triangle 9">
            <a:extLst>
              <a:ext uri="{FF2B5EF4-FFF2-40B4-BE49-F238E27FC236}">
                <a16:creationId xmlns="" xmlns:a16="http://schemas.microsoft.com/office/drawing/2014/main" id="{F4168ED9-7F06-0198-4A01-598D40924C87}"/>
              </a:ext>
            </a:extLst>
          </p:cNvPr>
          <p:cNvSpPr/>
          <p:nvPr/>
        </p:nvSpPr>
        <p:spPr>
          <a:xfrm>
            <a:off x="1489886" y="2222498"/>
            <a:ext cx="3144539" cy="315071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63024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êu đề 1">
            <a:extLst>
              <a:ext uri="{FF2B5EF4-FFF2-40B4-BE49-F238E27FC236}">
                <a16:creationId xmlns="" xmlns:a16="http://schemas.microsoft.com/office/drawing/2014/main" id="{B6CA4E0F-9E1C-AC8F-86C2-FFDF48482E73}"/>
              </a:ext>
            </a:extLst>
          </p:cNvPr>
          <p:cNvSpPr txBox="1">
            <a:spLocks/>
          </p:cNvSpPr>
          <p:nvPr/>
        </p:nvSpPr>
        <p:spPr>
          <a:xfrm>
            <a:off x="1489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Triangle 9">
            <a:extLst>
              <a:ext uri="{FF2B5EF4-FFF2-40B4-BE49-F238E27FC236}">
                <a16:creationId xmlns="" xmlns:a16="http://schemas.microsoft.com/office/drawing/2014/main" id="{ECEA4922-7532-5AFF-17AB-22B65EB9C649}"/>
              </a:ext>
            </a:extLst>
          </p:cNvPr>
          <p:cNvSpPr/>
          <p:nvPr/>
        </p:nvSpPr>
        <p:spPr>
          <a:xfrm rot="10800000">
            <a:off x="3067341" y="1853640"/>
            <a:ext cx="3109784" cy="315071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ight Triangle 9">
            <a:extLst>
              <a:ext uri="{FF2B5EF4-FFF2-40B4-BE49-F238E27FC236}">
                <a16:creationId xmlns="" xmlns:a16="http://schemas.microsoft.com/office/drawing/2014/main" id="{F4168ED9-7F06-0198-4A01-598D40924C87}"/>
              </a:ext>
            </a:extLst>
          </p:cNvPr>
          <p:cNvSpPr/>
          <p:nvPr/>
        </p:nvSpPr>
        <p:spPr>
          <a:xfrm>
            <a:off x="3049964" y="1853640"/>
            <a:ext cx="3144539" cy="315071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55930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</TotalTime>
  <Words>195</Words>
  <Application>Microsoft Office PowerPoint</Application>
  <PresentationFormat>On-screen Show (4:3)</PresentationFormat>
  <Paragraphs>24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Chắp ghép hai hình vuông thành một hình chữ nhật</vt:lpstr>
      <vt:lpstr>Chắp ghép hai hình vuông thành hình chữ nhật</vt:lpstr>
      <vt:lpstr>Chắp ghép hai hình vuông thành một hình chữ nhật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Hoạt động 1: ôn luyện hình</dc:title>
  <dc:creator>Huy Loc</dc:creator>
  <cp:lastModifiedBy>LopB3</cp:lastModifiedBy>
  <cp:revision>75</cp:revision>
  <dcterms:created xsi:type="dcterms:W3CDTF">2015-10-27T05:14:19Z</dcterms:created>
  <dcterms:modified xsi:type="dcterms:W3CDTF">2024-08-24T02:57:48Z</dcterms:modified>
</cp:coreProperties>
</file>