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E01AE-E735-4CEB-96DB-821B087A259B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7276-CDB4-4188-91E3-930F3501F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416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E01AE-E735-4CEB-96DB-821B087A259B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7276-CDB4-4188-91E3-930F3501F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73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E01AE-E735-4CEB-96DB-821B087A259B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7276-CDB4-4188-91E3-930F3501F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30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E01AE-E735-4CEB-96DB-821B087A259B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7276-CDB4-4188-91E3-930F3501F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247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E01AE-E735-4CEB-96DB-821B087A259B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7276-CDB4-4188-91E3-930F3501F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508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E01AE-E735-4CEB-96DB-821B087A259B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7276-CDB4-4188-91E3-930F3501F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78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E01AE-E735-4CEB-96DB-821B087A259B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7276-CDB4-4188-91E3-930F3501F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283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E01AE-E735-4CEB-96DB-821B087A259B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7276-CDB4-4188-91E3-930F3501F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696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E01AE-E735-4CEB-96DB-821B087A259B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7276-CDB4-4188-91E3-930F3501F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811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E01AE-E735-4CEB-96DB-821B087A259B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7276-CDB4-4188-91E3-930F3501F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276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E01AE-E735-4CEB-96DB-821B087A259B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7276-CDB4-4188-91E3-930F3501F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131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E01AE-E735-4CEB-96DB-821B087A259B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EE7276-CDB4-4188-91E3-930F3501F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583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257637" y="914400"/>
            <a:ext cx="236314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smtClean="0">
                <a:latin typeface="Times New Roman" pitchFamily="18" charset="0"/>
                <a:cs typeface="Times New Roman" pitchFamily="18" charset="0"/>
              </a:rPr>
              <a:t>MGN B3</a:t>
            </a:r>
            <a:endParaRPr lang="en-US" sz="4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15322" y="2451504"/>
            <a:ext cx="197911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b="1">
                <a:latin typeface="+mj-lt"/>
              </a:rPr>
              <a:t>Ôn luyện </a:t>
            </a:r>
            <a:endParaRPr lang="en-US" b="1" smtClean="0">
              <a:latin typeface="+mj-lt"/>
            </a:endParaRPr>
          </a:p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PTVĐ</a:t>
            </a:r>
            <a:r>
              <a:rPr lang="en-US" b="1">
                <a:latin typeface="Times New Roman" pitchFamily="18" charset="0"/>
                <a:cs typeface="Times New Roman" pitchFamily="18" charset="0"/>
              </a:rPr>
              <a:t>: Bật chụm tách chân tại </a:t>
            </a:r>
            <a:r>
              <a:rPr lang="en-US" b="1">
                <a:latin typeface="Times New Roman" pitchFamily="18" charset="0"/>
                <a:cs typeface="Times New Roman" pitchFamily="18" charset="0"/>
              </a:rPr>
              <a:t>chỗ </a:t>
            </a:r>
            <a:endParaRPr lang="en-US" b="1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>
                <a:latin typeface="Times New Roman" pitchFamily="18" charset="0"/>
                <a:cs typeface="Times New Roman" pitchFamily="18" charset="0"/>
              </a:rPr>
              <a:t>TCVĐ: Tung bóng</a:t>
            </a:r>
            <a:endParaRPr lang="en-US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98281" y="2052935"/>
            <a:ext cx="8851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PTVĐ</a:t>
            </a:r>
            <a:endParaRPr lang="en-US" sz="2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90999" y="2052934"/>
            <a:ext cx="9124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LQVT</a:t>
            </a:r>
            <a:endParaRPr lang="en-US" sz="2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560127" y="2027687"/>
            <a:ext cx="9396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LQVH</a:t>
            </a:r>
            <a:endParaRPr lang="en-US" sz="2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98281" y="4419600"/>
            <a:ext cx="9380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KPKH</a:t>
            </a:r>
            <a:endParaRPr lang="en-US" sz="2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78413" y="4447308"/>
            <a:ext cx="14334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ÂM NHẠC</a:t>
            </a:r>
            <a:endParaRPr lang="en-US" sz="2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204260" y="4419600"/>
            <a:ext cx="15343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ÔN LUYỆN</a:t>
            </a:r>
            <a:endParaRPr lang="en-US" sz="2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877553" y="4819710"/>
            <a:ext cx="168504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b="1">
                <a:latin typeface="Times New Roman" pitchFamily="18" charset="0"/>
                <a:cs typeface="Times New Roman" pitchFamily="18" charset="0"/>
              </a:rPr>
              <a:t>Biểu diễn văn nghệ</a:t>
            </a:r>
            <a:endParaRPr lang="en-US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183478" y="4891352"/>
            <a:ext cx="17413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b="1">
                <a:latin typeface="Times New Roman" pitchFamily="18" charset="0"/>
                <a:cs typeface="Times New Roman" pitchFamily="18" charset="0"/>
              </a:rPr>
              <a:t>Vẽ máy bay (Tiết đề tài)</a:t>
            </a:r>
            <a:endParaRPr lang="en-US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733800" y="2415983"/>
            <a:ext cx="197687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b="1">
                <a:latin typeface="Times New Roman" pitchFamily="18" charset="0"/>
                <a:cs typeface="Times New Roman" pitchFamily="18" charset="0"/>
              </a:rPr>
              <a:t>Ôn </a:t>
            </a:r>
            <a:r>
              <a:rPr lang="vi-VN" b="1" smtClean="0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vi-VN" b="1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b="1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>
                <a:latin typeface="Times New Roman" pitchFamily="18" charset="0"/>
                <a:cs typeface="Times New Roman" pitchFamily="18" charset="0"/>
              </a:rPr>
              <a:t>Ôn phân biệt phía phải, phía trái của bạn khác</a:t>
            </a:r>
            <a:endParaRPr lang="en-US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169624" y="2514600"/>
            <a:ext cx="187125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b="1">
                <a:latin typeface="Times New Roman" pitchFamily="18" charset="0"/>
                <a:cs typeface="Times New Roman" pitchFamily="18" charset="0"/>
              </a:rPr>
              <a:t>Ôn luyện </a:t>
            </a:r>
            <a:endParaRPr lang="en-US" b="1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b="1">
                <a:latin typeface="Times New Roman" pitchFamily="18" charset="0"/>
                <a:cs typeface="Times New Roman" pitchFamily="18" charset="0"/>
              </a:rPr>
              <a:t>Thơ 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vi-VN" b="1" smtClean="0">
                <a:latin typeface="Times New Roman" pitchFamily="18" charset="0"/>
                <a:cs typeface="Times New Roman" pitchFamily="18" charset="0"/>
              </a:rPr>
              <a:t>Bé </a:t>
            </a:r>
            <a:r>
              <a:rPr lang="vi-VN" b="1">
                <a:latin typeface="Times New Roman" pitchFamily="18" charset="0"/>
                <a:cs typeface="Times New Roman" pitchFamily="18" charset="0"/>
              </a:rPr>
              <a:t>tới </a:t>
            </a:r>
            <a:r>
              <a:rPr lang="vi-VN" b="1" smtClean="0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vi-VN" b="1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b="1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b="1" smtClean="0">
                <a:latin typeface="Times New Roman" pitchFamily="18" charset="0"/>
                <a:cs typeface="Times New Roman" pitchFamily="18" charset="0"/>
              </a:rPr>
              <a:t>Tác </a:t>
            </a:r>
            <a:r>
              <a:rPr lang="vi-VN" b="1">
                <a:latin typeface="Times New Roman" pitchFamily="18" charset="0"/>
                <a:cs typeface="Times New Roman" pitchFamily="18" charset="0"/>
              </a:rPr>
              <a:t>giả: Nguyễn Thanh Sáu</a:t>
            </a:r>
            <a:endParaRPr lang="en-US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315322" y="4907623"/>
            <a:ext cx="188507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b="1">
                <a:latin typeface="Times New Roman" pitchFamily="18" charset="0"/>
                <a:cs typeface="Times New Roman" pitchFamily="18" charset="0"/>
              </a:rPr>
              <a:t>Ôn luyện: </a:t>
            </a:r>
            <a:endParaRPr lang="en-US" b="1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b="1">
                <a:latin typeface="Times New Roman" pitchFamily="18" charset="0"/>
                <a:cs typeface="Times New Roman" pitchFamily="18" charset="0"/>
              </a:rPr>
              <a:t>Tìm hiểu một số PTGT đường hàng không</a:t>
            </a:r>
            <a:endParaRPr lang="en-US" b="1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53813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77</Words>
  <Application>Microsoft Office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LopB3</dc:creator>
  <cp:lastModifiedBy>LopB3</cp:lastModifiedBy>
  <cp:revision>4</cp:revision>
  <dcterms:created xsi:type="dcterms:W3CDTF">2024-08-19T08:31:26Z</dcterms:created>
  <dcterms:modified xsi:type="dcterms:W3CDTF">2024-08-24T01:50:57Z</dcterms:modified>
</cp:coreProperties>
</file>