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322" y="2451504"/>
            <a:ext cx="1979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latin typeface="+mj-lt"/>
              </a:rPr>
              <a:t>Ôn luyện </a:t>
            </a:r>
            <a:endParaRPr lang="en-US" b="1" smtClean="0">
              <a:latin typeface="+mj-lt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PTVĐ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Bật chụm tách chân tại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chỗ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TCVĐ: Tung bóng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5293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281" y="441960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413" y="4447308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260" y="4419600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7553" y="4819710"/>
            <a:ext cx="16850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Biểu diễn văn nghệ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3478" y="4891352"/>
            <a:ext cx="1741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Vẽ máy bay (Tiết đề tài)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2415983"/>
            <a:ext cx="1976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Ôn phân biệt phía phải, phía trái của bạn khác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Thơ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Bé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tới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Tác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giả: Nguyễn Thanh Sáu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luyện: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Tìm hiểu một số PTGT đường hàng không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4</cp:revision>
  <dcterms:created xsi:type="dcterms:W3CDTF">2024-08-19T08:31:26Z</dcterms:created>
  <dcterms:modified xsi:type="dcterms:W3CDTF">2024-08-24T01:50:57Z</dcterms:modified>
</cp:coreProperties>
</file>