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316" r:id="rId2"/>
    <p:sldId id="301" r:id="rId3"/>
    <p:sldId id="329" r:id="rId4"/>
    <p:sldId id="305" r:id="rId5"/>
    <p:sldId id="334" r:id="rId6"/>
    <p:sldId id="331" r:id="rId7"/>
    <p:sldId id="303" r:id="rId8"/>
    <p:sldId id="332" r:id="rId9"/>
    <p:sldId id="333" r:id="rId10"/>
  </p:sldIdLst>
  <p:sldSz cx="9144000" cy="6858000" type="screen4x3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EE4EE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howGuides="1">
      <p:cViewPr>
        <p:scale>
          <a:sx n="79" d="100"/>
          <a:sy n="79" d="100"/>
        </p:scale>
        <p:origin x="-1574" y="-2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DF707-A3A4-423B-9A9D-8E49E5F84639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518CC0-6262-4DAE-B285-6E27BDA53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56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3D8E7-C969-42B0-B7FA-20BDBDBB38BB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%5Bwallcoo_com%5D_clipart_illustration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3" y="-17172"/>
            <a:ext cx="9144000" cy="717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905000"/>
            <a:ext cx="91440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GIÁO ÁN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PHÁT TRIỂN THẨM MỸ</a:t>
            </a:r>
          </a:p>
          <a:p>
            <a:pPr algn="ctr"/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/>
            </a:r>
            <a:b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MGN B3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590800" y="15240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906" y="874712"/>
            <a:ext cx="839787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11"/>
          <p:cNvSpPr>
            <a:spLocks noChangeArrowheads="1" noChangeShapeType="1" noTextEdit="1"/>
          </p:cNvSpPr>
          <p:nvPr/>
        </p:nvSpPr>
        <p:spPr bwMode="auto">
          <a:xfrm>
            <a:off x="1295400" y="3200400"/>
            <a:ext cx="6934200" cy="8029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 err="1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Đề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tài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: </a:t>
            </a:r>
            <a:r>
              <a:rPr lang="vi-VN" sz="3600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Vẽ </a:t>
            </a:r>
            <a:r>
              <a:rPr lang="en-US" altLang="vi-VN" sz="3600" kern="10" dirty="0" err="1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cái</a:t>
            </a:r>
            <a:r>
              <a:rPr lang="en-US" altLang="vi-VN" sz="3600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altLang="vi-VN" sz="3600" kern="10" dirty="0" err="1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trống</a:t>
            </a:r>
            <a:endParaRPr lang="en-US" altLang="vi-VN" sz="3600" kern="10" dirty="0" smtClean="0">
              <a:ln w="19050">
                <a:solidFill>
                  <a:srgbClr val="99CCFF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%5Bwallcoo_com%5D_clipart_illustration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1"/>
            <a:ext cx="9144000" cy="51355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 </a:t>
            </a:r>
            <a:r>
              <a:rPr lang="en-US" sz="495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495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49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95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9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9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9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9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9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49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non”</a:t>
            </a:r>
            <a:endParaRPr lang="en-US" sz="495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%5Bwallcoo_com%5D_clipart_illustration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             </a:t>
            </a:r>
            <a:r>
              <a:rPr lang="en-US" sz="49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trẻ xem tranh và đàm thoại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2423"/>
              </a:clrFrom>
              <a:clrTo>
                <a:srgbClr val="FE242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3" r="23193"/>
          <a:stretch/>
        </p:blipFill>
        <p:spPr bwMode="auto">
          <a:xfrm rot="20316500">
            <a:off x="1722091" y="588915"/>
            <a:ext cx="5597839" cy="5903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%5Bwallcoo_com%5D_clipart_illustration_0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7"/>
            <a:ext cx="7886700" cy="3226807"/>
          </a:xfrm>
        </p:spPr>
        <p:txBody>
          <a:bodyPr>
            <a:normAutofit/>
          </a:bodyPr>
          <a:lstStyle/>
          <a:p>
            <a:pPr algn="ctr"/>
            <a:r>
              <a:rPr lang="en-US" sz="4950" b="1" dirty="0" err="1" smtClean="0"/>
              <a:t>Cô</a:t>
            </a:r>
            <a:r>
              <a:rPr lang="en-US" sz="4950" b="1" dirty="0" smtClean="0"/>
              <a:t> </a:t>
            </a:r>
            <a:r>
              <a:rPr lang="en-US" sz="4950" b="1" dirty="0" err="1" smtClean="0"/>
              <a:t>vẽ</a:t>
            </a:r>
            <a:r>
              <a:rPr lang="en-US" sz="4950" b="1" dirty="0" smtClean="0"/>
              <a:t> </a:t>
            </a:r>
            <a:r>
              <a:rPr lang="en-US" sz="4950" b="1" dirty="0" err="1" smtClean="0"/>
              <a:t>mẫu</a:t>
            </a:r>
            <a:endParaRPr lang="en-US" sz="4950" b="1" dirty="0"/>
          </a:p>
        </p:txBody>
      </p:sp>
      <p:pic>
        <p:nvPicPr>
          <p:cNvPr id="6" name="Nhạc nền tạo hì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2475" y="417454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0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%5Bwallcoo_com%5D_clipart_illustration_0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7"/>
            <a:ext cx="7886700" cy="3226807"/>
          </a:xfrm>
        </p:spPr>
        <p:txBody>
          <a:bodyPr>
            <a:normAutofit/>
          </a:bodyPr>
          <a:lstStyle/>
          <a:p>
            <a:pPr algn="ctr"/>
            <a:r>
              <a:rPr lang="en-US" sz="4950" b="1" dirty="0" err="1" smtClean="0"/>
              <a:t>Hỏi</a:t>
            </a:r>
            <a:r>
              <a:rPr lang="en-US" sz="4950" b="1" dirty="0" smtClean="0"/>
              <a:t> ý </a:t>
            </a:r>
            <a:r>
              <a:rPr lang="en-US" sz="4950" b="1" dirty="0" err="1" smtClean="0"/>
              <a:t>tưởng</a:t>
            </a:r>
            <a:r>
              <a:rPr lang="en-US" sz="4950" b="1" dirty="0" smtClean="0"/>
              <a:t> </a:t>
            </a:r>
            <a:r>
              <a:rPr lang="en-US" sz="4950" b="1" dirty="0" err="1" smtClean="0"/>
              <a:t>của</a:t>
            </a:r>
            <a:r>
              <a:rPr lang="en-US" sz="4950" b="1" dirty="0" smtClean="0"/>
              <a:t> </a:t>
            </a:r>
            <a:r>
              <a:rPr lang="en-US" sz="4950" b="1" dirty="0" err="1" smtClean="0"/>
              <a:t>trẻ</a:t>
            </a:r>
            <a:endParaRPr lang="en-US" sz="4950" b="1" dirty="0"/>
          </a:p>
        </p:txBody>
      </p:sp>
      <p:pic>
        <p:nvPicPr>
          <p:cNvPr id="6" name="Nhạc nền tạo hì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2475" y="4174544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%5Bwallcoo_com%5D_clipart_illustration_0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7"/>
            <a:ext cx="7886700" cy="3226807"/>
          </a:xfrm>
        </p:spPr>
        <p:txBody>
          <a:bodyPr>
            <a:normAutofit/>
          </a:bodyPr>
          <a:lstStyle/>
          <a:p>
            <a:pPr algn="ctr"/>
            <a:r>
              <a:rPr lang="en-US" sz="4950" b="1" dirty="0" err="1"/>
              <a:t>Trẻ</a:t>
            </a:r>
            <a:r>
              <a:rPr lang="en-US" sz="4950" b="1" dirty="0"/>
              <a:t> </a:t>
            </a:r>
            <a:r>
              <a:rPr lang="en-US" sz="4950" b="1" dirty="0" err="1"/>
              <a:t>thực</a:t>
            </a:r>
            <a:r>
              <a:rPr lang="en-US" sz="4950" b="1" dirty="0"/>
              <a:t> </a:t>
            </a:r>
            <a:r>
              <a:rPr lang="en-US" sz="4950" b="1" dirty="0" err="1"/>
              <a:t>hiện</a:t>
            </a:r>
            <a:endParaRPr lang="en-US" sz="4950" b="1" dirty="0"/>
          </a:p>
        </p:txBody>
      </p:sp>
      <p:pic>
        <p:nvPicPr>
          <p:cNvPr id="6" name="Nhạc nền tạo hì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2475" y="4174544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%5Bwallcoo_com%5D_clipart_illustration_0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7"/>
            <a:ext cx="7886700" cy="3226807"/>
          </a:xfrm>
        </p:spPr>
        <p:txBody>
          <a:bodyPr>
            <a:normAutofit/>
          </a:bodyPr>
          <a:lstStyle/>
          <a:p>
            <a:pPr algn="ctr"/>
            <a:r>
              <a:rPr lang="en-US" sz="4950" b="1" dirty="0" err="1"/>
              <a:t>Nhận xét sản phẩm</a:t>
            </a:r>
            <a:endParaRPr lang="en-US" sz="4950" b="1" dirty="0"/>
          </a:p>
        </p:txBody>
      </p:sp>
      <p:pic>
        <p:nvPicPr>
          <p:cNvPr id="6" name="Nhạc nền tạo hì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2475" y="4174544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%5Bwallcoo_com%5D_clipart_illustration_0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7"/>
            <a:ext cx="7886700" cy="3226807"/>
          </a:xfrm>
        </p:spPr>
        <p:txBody>
          <a:bodyPr>
            <a:normAutofit/>
          </a:bodyPr>
          <a:lstStyle/>
          <a:p>
            <a:pPr algn="ctr"/>
            <a:r>
              <a:rPr lang="en-US" sz="4950" b="1" dirty="0" err="1"/>
              <a:t>THE END</a:t>
            </a:r>
            <a:endParaRPr lang="en-US" sz="4950" b="1" dirty="0"/>
          </a:p>
        </p:txBody>
      </p:sp>
      <p:pic>
        <p:nvPicPr>
          <p:cNvPr id="6" name="Nhạc nền tạo hì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2475" y="4174544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2&quot; unique_id=&quot;10113&quot;&gt;&lt;object type=&quot;3&quot; unique_id=&quot;10114&quot;&gt;&lt;property id=&quot;20148&quot; value=&quot;5&quot;/&gt;&lt;property id=&quot;20300&quot; value=&quot;Slide 1&quot;/&gt;&lt;property id=&quot;20307&quot; value=&quot;280&quot;/&gt;&lt;/object&gt;&lt;object type=&quot;3&quot; unique_id=&quot;10122&quot;&gt;&lt;property id=&quot;20148&quot; value=&quot;5&quot;/&gt;&lt;property id=&quot;20300&quot; value=&quot;Slide 2&quot;/&gt;&lt;property id=&quot;20307&quot; value=&quot;282&quot;/&gt;&lt;/object&gt;&lt;object type=&quot;3&quot; unique_id=&quot;15203&quot;&gt;&lt;property id=&quot;20148&quot; value=&quot;5&quot;/&gt;&lt;property id=&quot;20300&quot; value=&quot;Slide 3 - &amp;quot;Më réng&amp;quot;&quot;/&gt;&lt;property id=&quot;20307&quot; value=&quot;295&quot;/&gt;&lt;/object&gt;&lt;object type=&quot;3&quot; unique_id=&quot;15204&quot;&gt;&lt;property id=&quot;20148&quot; value=&quot;5&quot;/&gt;&lt;property id=&quot;20300&quot; value=&quot;Slide 4&quot;/&gt;&lt;property id=&quot;20307&quot; value=&quot;296&quot;/&gt;&lt;/object&gt;&lt;object type=&quot;3&quot; unique_id=&quot;15205&quot;&gt;&lt;property id=&quot;20148&quot; value=&quot;5&quot;/&gt;&lt;property id=&quot;20300&quot; value=&quot;Slide 5&quot;/&gt;&lt;property id=&quot;20307&quot; value=&quot;297&quot;/&gt;&lt;/object&gt;&lt;object type=&quot;3&quot; unique_id=&quot;15206&quot;&gt;&lt;property id=&quot;20148&quot; value=&quot;5&quot;/&gt;&lt;property id=&quot;20300&quot; value=&quot;Slide 6&quot;/&gt;&lt;property id=&quot;20307&quot; value=&quot;298&quot;/&gt;&lt;/object&gt;&lt;/object&gt;&lt;object type=&quot;8&quot; unique_id=&quot;10135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58</Words>
  <Application>Microsoft Office PowerPoint</Application>
  <PresentationFormat>On-screen Show (4:3)</PresentationFormat>
  <Paragraphs>16</Paragraphs>
  <Slides>9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Cô vẽ mẫu</vt:lpstr>
      <vt:lpstr>Hỏi ý tưởng của trẻ</vt:lpstr>
      <vt:lpstr>Trẻ thực hiện</vt:lpstr>
      <vt:lpstr>Nhận xét sản phẩm</vt:lpstr>
      <vt:lpstr>THE END</vt:lpstr>
    </vt:vector>
  </TitlesOfParts>
  <Company>Viettel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Se7ven</dc:creator>
  <cp:lastModifiedBy>PC</cp:lastModifiedBy>
  <cp:revision>55</cp:revision>
  <dcterms:created xsi:type="dcterms:W3CDTF">2015-12-08T02:27:00Z</dcterms:created>
  <dcterms:modified xsi:type="dcterms:W3CDTF">2024-09-23T13:51:40Z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360A7BC6C38446F5A3B301D6AA01EF4F_12</vt:lpwstr>
  </property>
  <property fmtid="{D5CDD505-2E9C-101B-9397-08002B2CF9AE}" pid="3" name="KSOProductBuildVer">
    <vt:lpwstr>1033-12.2.0.13306</vt:lpwstr>
  </property>
</Properties>
</file>