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8" r:id="rId8"/>
    <p:sldId id="269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85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97380" y="230505"/>
            <a:ext cx="9258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645" y="1060450"/>
            <a:ext cx="1118235" cy="115824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>
          <a:xfrm>
            <a:off x="608330" y="2247265"/>
            <a:ext cx="10974705" cy="3706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MGN B3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962275" y="3274060"/>
            <a:ext cx="5902960" cy="12426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99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Đề tài: Dạy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hát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Vui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”</a:t>
            </a:r>
          </a:p>
          <a:p>
            <a:pPr marL="914400" lvl="2" indent="457200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NH “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Ngày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đầu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tiên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đi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”</a:t>
            </a:r>
            <a:endParaRPr 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3120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hát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191770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84162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635" y="259905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75205" y="1779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Dạy hát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1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nhạc)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38188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hát?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tác giả?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275653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hát lần 2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(hát với đàn)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510" cy="6858635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6215" y="1833245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tên bài hát?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tác giả?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Hỏi trẻ về giai điệu của bài hát?</a:t>
            </a:r>
          </a:p>
          <a:p>
            <a:pPr algn="l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đọc những từ hát khó.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4784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00785" y="2160270"/>
            <a:ext cx="9258300" cy="19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thực hiện lần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Custom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2023-11-15T14:02:00Z</dcterms:created>
  <dcterms:modified xsi:type="dcterms:W3CDTF">2024-09-28T04:59:29Z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C2C2BC14C50449C09F540D302CC17D6F_11</vt:lpwstr>
  </property>
  <property fmtid="{D5CDD505-2E9C-101B-9397-08002B2CF9AE}" pid="3" name="KSOProductBuildVer">
    <vt:lpwstr>1033-12.2.0.13306</vt:lpwstr>
  </property>
</Properties>
</file>