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66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2D55-60D1-40F6-AFC2-9DD30599B801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A44-36E6-4B0D-875B-0E9AA4A6D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PTTM%20TO%20NET%20V&#192;%20TO%20MAU%20NHUNG%20CHIEC%20O\AM%20THANH\TroiNangTroiMua-V.A-2802169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PTTM%20TO%20NET%20V&#192;%20TO%20MAU%20NHUNG%20CHIEC%20O\AM%20THANH\LavendersBlue-JimBrickman-3752788.mp3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95399"/>
          </a:xfrm>
        </p:spPr>
        <p:txBody>
          <a:bodyPr>
            <a:normAutofit fontScale="90000"/>
          </a:bodyPr>
          <a:lstStyle/>
          <a:p>
            <a:pPr lvl="0"/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/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UBND </a:t>
            </a:r>
            <a:r>
              <a:rPr lang="vi-VN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QUẬN </a:t>
            </a:r>
            <a:r>
              <a:rPr lang="vi-V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 BIÊN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 BIÊN</a:t>
            </a:r>
            <a:r>
              <a:rPr lang="vi-VN" sz="1200" b="1" dirty="0"/>
              <a:t/>
            </a:r>
            <a:br>
              <a:rPr lang="vi-VN" sz="1200" b="1" dirty="0"/>
            </a:br>
            <a:r>
              <a:rPr lang="en-US" sz="1100" b="1" dirty="0"/>
              <a:t/>
            </a:r>
            <a:br>
              <a:rPr lang="en-US" sz="1100" b="1" dirty="0"/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95600"/>
            <a:ext cx="7315200" cy="29718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PHÁT TRIỂN THẨM MỸ</a:t>
            </a: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 NÉT VÀ TÔ MÀU NHỮNG CHIẾC Ô</a:t>
            </a:r>
          </a:p>
          <a:p>
            <a:pPr>
              <a:defRPr/>
            </a:pPr>
            <a:r>
              <a:rPr lang="vi-VN" sz="24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MGN B3</a:t>
            </a:r>
            <a:endParaRPr lang="en-US" sz="3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defRPr/>
            </a:pPr>
            <a:endParaRPr lang="en-US" sz="3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US" sz="24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6553200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>
                <a:latin typeface="+mj-lt"/>
              </a:rPr>
              <a:t>N</a:t>
            </a:r>
            <a:r>
              <a:rPr lang="en-US" b="1" dirty="0" err="1" smtClean="0">
                <a:latin typeface="+mj-lt"/>
              </a:rPr>
              <a:t>ăm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học</a:t>
            </a:r>
            <a:r>
              <a:rPr lang="en-US" b="1" dirty="0" smtClean="0">
                <a:latin typeface="+mj-lt"/>
              </a:rPr>
              <a:t> : 2023 - 2024</a:t>
            </a:r>
            <a:endParaRPr lang="en-US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1219200"/>
            <a:ext cx="1278467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pic>
        <p:nvPicPr>
          <p:cNvPr id="4" name="TroiNangTroiMua-V.A-280216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43800" y="54102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28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Arial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axresdefaul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00200"/>
            <a:ext cx="6858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9845"/>
            <a:ext cx="4038600" cy="685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0574" y="1457741"/>
            <a:ext cx="5486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mẫu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648200"/>
            <a:ext cx="4267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26" y="990600"/>
            <a:ext cx="8001000" cy="482013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7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73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8229600" cy="1371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LavendersBlue-JimBrickman-375278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7200" y="5257800"/>
            <a:ext cx="838200" cy="9144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3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54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112</Words>
  <Application>Microsoft Office PowerPoint</Application>
  <PresentationFormat>On-screen Show (4:3)</PresentationFormat>
  <Paragraphs>26</Paragraphs>
  <Slides>8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UBND QUẬN LONG BIÊN TRƯỜNG MẦM NON GIANG BIÊN   </vt:lpstr>
      <vt:lpstr> III. Cách tiến hành </vt:lpstr>
      <vt:lpstr>2. Phương pháp, hình thức tổ chức</vt:lpstr>
      <vt:lpstr>PowerPoint Presentation</vt:lpstr>
      <vt:lpstr>PowerPoint Presentation</vt:lpstr>
      <vt:lpstr>Cô hướng dẫn trẻ tô nét và tô màu</vt:lpstr>
      <vt:lpstr>* Trẻ thực hiện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Welcome</dc:creator>
  <cp:lastModifiedBy>LopB3</cp:lastModifiedBy>
  <cp:revision>21</cp:revision>
  <dcterms:created xsi:type="dcterms:W3CDTF">2018-10-02T04:52:24Z</dcterms:created>
  <dcterms:modified xsi:type="dcterms:W3CDTF">2024-09-28T04:11:30Z</dcterms:modified>
</cp:coreProperties>
</file>