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2700" y="823287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   ỦY BAN NHÂN DÂN QUẬN LONG BIÊN</a:t>
            </a:r>
            <a:b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lang="en-US" sz="2000" b="1" ker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NON GIANG BIÊN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905506"/>
            <a:ext cx="678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 trẻ kỹ năng biết cảm ơn - xin 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Minh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2BD22-EC9F-4C8C-8BAB-4910987A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651" y="1483220"/>
            <a:ext cx="2333951" cy="1869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57C5A3-1007-4FD7-88E6-C06E4D8AD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55" y="2209800"/>
            <a:ext cx="824289" cy="8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12192000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838201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2895601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35" y="25792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52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6358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1981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648201"/>
            <a:ext cx="8229600" cy="14779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68" y="447531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47531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2590801" y="2789004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04801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302" y="19319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514"/>
            <a:ext cx="1219199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0" y="1371600"/>
            <a:ext cx="121920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0" y="1417638"/>
            <a:ext cx="12192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12192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442</Words>
  <Application>Microsoft Office PowerPoint</Application>
  <PresentationFormat>Widescreen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Mymy nguyễn</cp:lastModifiedBy>
  <cp:revision>71</cp:revision>
  <dcterms:created xsi:type="dcterms:W3CDTF">2016-04-10T13:01:26Z</dcterms:created>
  <dcterms:modified xsi:type="dcterms:W3CDTF">2024-11-21T14:06:51Z</dcterms:modified>
</cp:coreProperties>
</file>