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65" r:id="rId3"/>
    <p:sldId id="273" r:id="rId4"/>
    <p:sldId id="283" r:id="rId5"/>
    <p:sldId id="286" r:id="rId6"/>
    <p:sldId id="285" r:id="rId7"/>
    <p:sldId id="287" r:id="rId8"/>
    <p:sldId id="288" r:id="rId9"/>
    <p:sldId id="281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D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19EA5-B2B7-487C-9082-AC0920D71E0E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7E36C-580A-4F54-8143-CC9F1AB1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13241-B940-4D0A-88A0-724F0BECB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4BD06F-8FF4-46D2-BC28-87D3BD695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84E4D-54DB-47C1-9B81-9B79988D5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CD8C1-9A13-4550-BE53-39158F0EB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17F67-66C9-4482-B66D-EC825A34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6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5AC53-608F-43BC-A1C8-85AF2D8A1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363E55-5B0F-420C-8FF1-F5F67159E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BA4A0-B22B-47C8-A421-CD6A23EF1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D42E9-B9DD-4A8B-8854-A1D871EE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81AEF-6097-426E-8081-24C50121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52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25E7A2-F091-4424-B308-21B3390B6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043FD-59F4-432E-84F8-3B9849DAF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B44FA-AD98-41C3-AF65-6F58EB4B4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DA23A-0C27-411D-90EE-9B3C9901F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C574C-DAC7-4414-B64C-6EF45C02C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0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F3500-68F2-4019-A743-7768F254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89A43-00DD-475F-9EEC-46F9B0776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7B68A-638D-4492-8114-FE64B5F2A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9291B-50E6-4C0C-B955-0B6D8CE5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2A7FF-BDBE-46CB-824F-B6A43610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8DD7B-AEF5-4730-B9BE-1D3450CFD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BAB0D-EA21-4E4E-A1B5-AF486ED9B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7510F-A444-4AE9-8483-2AC5B1F7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FB7AA-ABA6-4C5B-86AE-F7E920226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8CAE2-F03A-4A14-A263-AEF01569B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6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A4A74-E4DF-458C-AE70-7660FB578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C732E-86C7-4BB4-B4E0-EA75A46AC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47AB6A-FE8F-4DAF-B043-693A881D2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9BE22-CB39-417B-A758-B2E3B0373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39229-4B2A-4435-9125-6B56933C2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12ECC7-2F04-40A8-9784-9576386F9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4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4AA2-7709-4DE7-8EE3-BAC15D084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EDACB-94B3-4EC9-A036-CDDD471D4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EEEA9-7170-428F-B795-53AF61CDF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F5C820-26EA-4968-B6C6-C32373AC0C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E14464-80A3-4BFF-85C2-E247DF1D4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227292-30FC-4028-BED2-341735029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D52384-C8E6-4B0D-8275-007DEA84A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DE84D6-6FD3-4872-BC4B-39D66B646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34053-42E5-48E1-BE0F-28AD6737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6B69A2-B2BD-44CB-8221-D8796980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519483-1ED3-46D5-9B44-0C0CC9CF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A3A31-2265-4CDC-9423-300460A8D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9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DFE23B-B0B0-4340-80DE-3F146D8CF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543317-46C5-46AF-BE5D-52D0D62A5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8640C-A744-4E89-819C-E975E971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6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74859-2627-4A99-93C3-7AA9999F4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D4700-B9CF-4D8D-A9A0-990F31058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7B459-45A8-474B-832A-E2CC2B8B4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FA6B5-8FC4-4229-917C-D06A05DBF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5182C5-4C47-418F-8E0D-3421EF7D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0D689-DB79-43B1-9515-025439DA7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0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2E1C5-F15C-4A00-B608-CAD7D770F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4C50A9-B00D-4C56-A180-AF295BD87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6EF4F6-3480-4C80-B46C-0DA8C440A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68B51-F615-4BE3-A234-620A5799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A70DF0-1AD8-4922-9E6B-AC8E7CE1E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81CEF-1989-49C1-A17D-913ACED97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2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08F21C-4945-4926-8069-B202C9535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2DDA8-0F3D-47E8-A2DA-CFB23EBBA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139EC-D5B5-4965-9A51-C49A920FE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AB319-F3A1-460F-99D0-6037AEB7907B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3383B-23C8-4B9C-BFB7-9FB98C1D0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7CF6A-8577-4916-A61A-EFF427DE3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8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9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C046CD7-73AA-49D2-B88A-09D381D40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58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567465-CA3B-4892-B47A-C9D605F598CA}"/>
              </a:ext>
            </a:extLst>
          </p:cNvPr>
          <p:cNvSpPr txBox="1"/>
          <p:nvPr/>
        </p:nvSpPr>
        <p:spPr>
          <a:xfrm>
            <a:off x="2583742" y="1009970"/>
            <a:ext cx="7193218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vi-VN" sz="2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GIANG BIÊN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7C61F61-F3C1-41A7-9932-A428BC679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145" y="2042262"/>
            <a:ext cx="761710" cy="7991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D3B752-4097-4C39-B0FB-485C44B58110}"/>
              </a:ext>
            </a:extLst>
          </p:cNvPr>
          <p:cNvSpPr txBox="1"/>
          <p:nvPr/>
        </p:nvSpPr>
        <p:spPr>
          <a:xfrm>
            <a:off x="3127579" y="2561343"/>
            <a:ext cx="6368845" cy="1113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LĨNH VỰC PHÁT TRIỂN 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ThẨM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 MỸ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045736-C694-45FD-BB94-94A45B6BA52C}"/>
              </a:ext>
            </a:extLst>
          </p:cNvPr>
          <p:cNvSpPr txBox="1"/>
          <p:nvPr/>
        </p:nvSpPr>
        <p:spPr>
          <a:xfrm>
            <a:off x="3526401" y="3913909"/>
            <a:ext cx="618449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Nguyễn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Nguyễn Minh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n>
                <a:solidFill>
                  <a:srgbClr val="0070C0"/>
                </a:solidFill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9986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A6F87D-7015-4E9D-87BE-19A94D684B29}"/>
              </a:ext>
            </a:extLst>
          </p:cNvPr>
          <p:cNvSpPr txBox="1"/>
          <p:nvPr/>
        </p:nvSpPr>
        <p:spPr>
          <a:xfrm>
            <a:off x="3035300" y="3594100"/>
            <a:ext cx="687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CÁM ƠN BẠN ĐÃ XEM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2F7E6F-F19F-436B-8BE1-DDB2CFECF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765" y="707616"/>
            <a:ext cx="2206469" cy="231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4.81481E-6 L -2.95987E-17 -3.7037E-7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3565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0E4F17-7219-419A-97A2-929C52660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63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159C89-815F-4C21-A1E0-ADBF99AA6548}"/>
              </a:ext>
            </a:extLst>
          </p:cNvPr>
          <p:cNvSpPr txBox="1"/>
          <p:nvPr/>
        </p:nvSpPr>
        <p:spPr>
          <a:xfrm>
            <a:off x="3203575" y="1520309"/>
            <a:ext cx="6191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1.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Ổn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định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tổ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chức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: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308710-4487-47F0-8272-FB9386BA28DA}"/>
              </a:ext>
            </a:extLst>
          </p:cNvPr>
          <p:cNvSpPr txBox="1"/>
          <p:nvPr/>
        </p:nvSpPr>
        <p:spPr>
          <a:xfrm>
            <a:off x="3203575" y="2326888"/>
            <a:ext cx="69786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Cho trẻ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xem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ảo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thuật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52854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D65BDF-959E-4517-9882-B43B35589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20831A-30CD-4688-9758-E21DC04A4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48" y="1194190"/>
            <a:ext cx="6438095" cy="62476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AFA4BD-E24E-4E01-9AB2-C1E9BD1EECE6}"/>
              </a:ext>
            </a:extLst>
          </p:cNvPr>
          <p:cNvSpPr txBox="1"/>
          <p:nvPr/>
        </p:nvSpPr>
        <p:spPr>
          <a:xfrm>
            <a:off x="5022850" y="2428743"/>
            <a:ext cx="6057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FF65C5-7C5C-489F-B487-0D351838229D}"/>
              </a:ext>
            </a:extLst>
          </p:cNvPr>
          <p:cNvSpPr txBox="1"/>
          <p:nvPr/>
        </p:nvSpPr>
        <p:spPr>
          <a:xfrm>
            <a:off x="2145506" y="1580634"/>
            <a:ext cx="6538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Phương pháp, hình thức tổ chức: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889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1.48148E-6 L -2.08333E-7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1" grpId="1" build="allAtOnce"/>
      <p:bldP spid="11" grpId="2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4E4EC4-C3E8-4AC2-8407-ADC0C5566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5F5194-9598-4403-A757-ED4DE91DB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842" y="347566"/>
            <a:ext cx="1257383" cy="13813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7B7771-8081-4B11-8D05-F7C7ECA4F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6225" y="0"/>
            <a:ext cx="485775" cy="14675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871DF9-00D2-404D-A771-5C919CB2F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1103737" y="-340652"/>
            <a:ext cx="347567" cy="102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98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877E73-2305-49D1-BAF3-DD024C41A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07CECC-8B42-415E-9B08-FDD23138B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3641" y="233284"/>
            <a:ext cx="1200318" cy="12526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954A39-77DA-4D80-AEF4-256D0E3C8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1296669" y="-543029"/>
            <a:ext cx="233285" cy="13193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F0B4CC-9B4F-425F-B7FD-D71B96B92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8150" y="1"/>
            <a:ext cx="323850" cy="1485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558447-E07F-45CD-B8D4-A69F5C803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5071" y="290450"/>
            <a:ext cx="2886354" cy="90500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9AD2584-D9DF-4405-9C43-BA0A12E77DFD}"/>
              </a:ext>
            </a:extLst>
          </p:cNvPr>
          <p:cNvSpPr/>
          <p:nvPr/>
        </p:nvSpPr>
        <p:spPr>
          <a:xfrm>
            <a:off x="3952874" y="3267075"/>
            <a:ext cx="838201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0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877E73-2305-49D1-BAF3-DD024C41A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07CECC-8B42-415E-9B08-FDD23138B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3641" y="233284"/>
            <a:ext cx="1200318" cy="12526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954A39-77DA-4D80-AEF4-256D0E3C8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1296669" y="-543029"/>
            <a:ext cx="233285" cy="13193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F0B4CC-9B4F-425F-B7FD-D71B96B92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8150" y="1"/>
            <a:ext cx="323850" cy="1485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558447-E07F-45CD-B8D4-A69F5C803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5071" y="290450"/>
            <a:ext cx="2886354" cy="90500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9AD2584-D9DF-4405-9C43-BA0A12E77DFD}"/>
              </a:ext>
            </a:extLst>
          </p:cNvPr>
          <p:cNvSpPr/>
          <p:nvPr/>
        </p:nvSpPr>
        <p:spPr>
          <a:xfrm>
            <a:off x="3952874" y="3267075"/>
            <a:ext cx="838201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AD49B66-E8DE-421A-90A9-FA9356539982}"/>
              </a:ext>
            </a:extLst>
          </p:cNvPr>
          <p:cNvSpPr/>
          <p:nvPr/>
        </p:nvSpPr>
        <p:spPr>
          <a:xfrm>
            <a:off x="4476749" y="2028825"/>
            <a:ext cx="838201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C58B32-C88E-4B9B-8A98-BCC35AEA255A}"/>
              </a:ext>
            </a:extLst>
          </p:cNvPr>
          <p:cNvSpPr/>
          <p:nvPr/>
        </p:nvSpPr>
        <p:spPr>
          <a:xfrm>
            <a:off x="5943599" y="1266825"/>
            <a:ext cx="838201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95F940F-F7D5-4D60-800C-504CE273D3F0}"/>
              </a:ext>
            </a:extLst>
          </p:cNvPr>
          <p:cNvSpPr/>
          <p:nvPr/>
        </p:nvSpPr>
        <p:spPr>
          <a:xfrm>
            <a:off x="7496173" y="2028825"/>
            <a:ext cx="838201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1F77B91-C85E-47F0-A9DB-4A92B163C578}"/>
              </a:ext>
            </a:extLst>
          </p:cNvPr>
          <p:cNvSpPr/>
          <p:nvPr/>
        </p:nvSpPr>
        <p:spPr>
          <a:xfrm>
            <a:off x="7953376" y="3267074"/>
            <a:ext cx="928686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6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851FB9-527C-478B-BCE0-C6AAF03EF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94A6C1-0097-448F-AC05-2C28E3E87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3638" y="204667"/>
            <a:ext cx="1290712" cy="17242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7B212C-68D0-43FE-9D9C-E778B3D31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944348" y="0"/>
            <a:ext cx="247651" cy="18336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05202E-9F17-4C6A-8894-AAFEC52F8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1210820" y="-528864"/>
            <a:ext cx="209585" cy="12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51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17650F-0137-44DD-875D-E17DF419C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C99671-2E17-45CB-AEF2-658E08847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6574" y="228439"/>
            <a:ext cx="1200283" cy="23053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A98A23-7605-413F-8454-71FFB4E31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1006058" y="-919488"/>
            <a:ext cx="276264" cy="20767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F7FD67-21EE-43C6-9B4F-7E4855D4E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6296" y="0"/>
            <a:ext cx="276264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66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0E4F17-7219-419A-97A2-929C52660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6305"/>
          </a:xfrm>
          <a:prstGeom prst="rect">
            <a:avLst/>
          </a:prstGeom>
        </p:spPr>
      </p:pic>
      <p:pic>
        <p:nvPicPr>
          <p:cNvPr id="4" name="y2mate.com - ALOHA English Version Karaoke Tone Nữa Beat Chuân Elight">
            <a:hlinkClick r:id="" action="ppaction://media"/>
            <a:extLst>
              <a:ext uri="{FF2B5EF4-FFF2-40B4-BE49-F238E27FC236}">
                <a16:creationId xmlns:a16="http://schemas.microsoft.com/office/drawing/2014/main" id="{3760F772-9806-491F-BA37-6948EEEFD5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B34E87-2EF0-4D59-B2AC-D45356D9BDC7}"/>
              </a:ext>
            </a:extLst>
          </p:cNvPr>
          <p:cNvSpPr txBox="1"/>
          <p:nvPr/>
        </p:nvSpPr>
        <p:spPr>
          <a:xfrm>
            <a:off x="3203575" y="1567934"/>
            <a:ext cx="6191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Trẻ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thực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hiện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89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2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84</Words>
  <Application>Microsoft Office PowerPoint</Application>
  <PresentationFormat>Widescreen</PresentationFormat>
  <Paragraphs>13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Algerian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Mymy nguyễn</dc:creator>
  <cp:lastModifiedBy>Mymy nguyễn</cp:lastModifiedBy>
  <cp:revision>14</cp:revision>
  <dcterms:created xsi:type="dcterms:W3CDTF">2022-02-19T02:30:17Z</dcterms:created>
  <dcterms:modified xsi:type="dcterms:W3CDTF">2024-11-12T15:05:01Z</dcterms:modified>
</cp:coreProperties>
</file>