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7" r:id="rId2"/>
    <p:sldId id="269" r:id="rId3"/>
    <p:sldId id="270" r:id="rId4"/>
    <p:sldId id="271" r:id="rId5"/>
    <p:sldId id="278" r:id="rId6"/>
    <p:sldId id="281" r:id="rId7"/>
    <p:sldId id="279" r:id="rId8"/>
    <p:sldId id="280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0B57C-FEBE-447A-B79F-4874F110207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2426-3548-4C13-A320-7506F50528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676909" y="888862"/>
            <a:ext cx="93741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1138" y="2908390"/>
            <a:ext cx="12348210" cy="110799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altLang="en-US" sz="4000" b="1" spc="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0908F5-D17A-47D0-AABB-3CA1B9AF41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04" y="2012093"/>
            <a:ext cx="600413" cy="6299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1B9612-16A0-43CE-AF54-CA8B11383E45}"/>
              </a:ext>
            </a:extLst>
          </p:cNvPr>
          <p:cNvSpPr txBox="1"/>
          <p:nvPr/>
        </p:nvSpPr>
        <p:spPr>
          <a:xfrm>
            <a:off x="3577481" y="3658791"/>
            <a:ext cx="80033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</a:p>
          <a:p>
            <a:pPr lvl="1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0559735" y="2336842"/>
            <a:ext cx="1592036" cy="1862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10012412" y="3413595"/>
            <a:ext cx="1575618" cy="1919151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9370565" y="4261507"/>
            <a:ext cx="1429656" cy="1811788"/>
          </a:xfrm>
          <a:prstGeom prst="rect">
            <a:avLst/>
          </a:prstGeom>
        </p:spPr>
      </p:pic>
      <p:pic>
        <p:nvPicPr>
          <p:cNvPr id="23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8059807" y="4726762"/>
            <a:ext cx="1721423" cy="188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AA3A89-7DFA-46D6-903F-A14E6529C037}"/>
              </a:ext>
            </a:extLst>
          </p:cNvPr>
          <p:cNvSpPr txBox="1"/>
          <p:nvPr/>
        </p:nvSpPr>
        <p:spPr>
          <a:xfrm>
            <a:off x="2882262" y="1380474"/>
            <a:ext cx="7419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0"/>
              </a:spcAft>
              <a:buAutoNum type="arabicPeriod"/>
            </a:pP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Ổn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tổ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chức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 </a:t>
            </a:r>
          </a:p>
          <a:p>
            <a:pPr marL="342900" indent="-342900" algn="l">
              <a:spcAft>
                <a:spcPts val="0"/>
              </a:spcAft>
              <a:buAutoNum type="arabicPeriod"/>
            </a:pP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”</a:t>
            </a:r>
          </a:p>
        </p:txBody>
      </p:sp>
      <p:pic>
        <p:nvPicPr>
          <p:cNvPr id="2" name="Bài hát ĐÔI VÀ MỘT (Hình minh họa theo lời bài hát) - TDHUU (youtube)">
            <a:hlinkClick r:id="" action="ppaction://media"/>
            <a:extLst>
              <a:ext uri="{FF2B5EF4-FFF2-40B4-BE49-F238E27FC236}">
                <a16:creationId xmlns:a16="http://schemas.microsoft.com/office/drawing/2014/main" id="{1080F589-E46B-4CF3-A1F9-B66D23CA9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75" y="2401473"/>
            <a:ext cx="911736" cy="695113"/>
          </a:xfrm>
          <a:prstGeom prst="rect">
            <a:avLst/>
          </a:prstGeom>
        </p:spPr>
      </p:pic>
      <p:pic>
        <p:nvPicPr>
          <p:cNvPr id="1026" name="Picture 2" descr="C:\Users\AM\Desktop\pp theme (1)\cartoon-students-vector-25730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6"/>
          <a:stretch>
            <a:fillRect/>
          </a:stretch>
        </p:blipFill>
        <p:spPr bwMode="auto">
          <a:xfrm>
            <a:off x="9119985" y="542618"/>
            <a:ext cx="1839430" cy="16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>
            <a:fillRect/>
          </a:stretch>
        </p:blipFill>
        <p:spPr>
          <a:xfrm>
            <a:off x="1235694" y="648607"/>
            <a:ext cx="2554033" cy="1455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A2BD9-DE70-4BB6-A1E5-75BBA0BC827D}"/>
              </a:ext>
            </a:extLst>
          </p:cNvPr>
          <p:cNvSpPr txBox="1"/>
          <p:nvPr/>
        </p:nvSpPr>
        <p:spPr>
          <a:xfrm>
            <a:off x="3267618" y="1886775"/>
            <a:ext cx="66913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HĐ1: Ôn nhận biết số lượng trong phạm vi 1.</a:t>
            </a:r>
            <a:endParaRPr lang="en-US" sz="28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Hoạt động nhóm:</a:t>
            </a:r>
          </a:p>
          <a:p>
            <a:pPr algn="l"/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Cô chia trẻ thành 4 nhóm và  hướng dẫn để trẻ tự quan sát và thảo luận với nhau về thẻ lo tô của nhóm mình.</a:t>
            </a:r>
          </a:p>
          <a:p>
            <a:pPr algn="l"/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+ Nhóm 1: 1 ngôi nhà, 1 cái cây, 1 cái xắc xô, 1 cái đàn, 1 con gấu..</a:t>
            </a:r>
          </a:p>
          <a:p>
            <a:pPr algn="l"/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+ Nhóm 2: Bát, đĩa, thìa, dĩa, cốc...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410930-9BDA-4FDF-B31D-73E8E5C5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15274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366EDEA-75D3-4D3C-B76B-F34D317EE451}"/>
              </a:ext>
            </a:extLst>
          </p:cNvPr>
          <p:cNvSpPr txBox="1"/>
          <p:nvPr/>
        </p:nvSpPr>
        <p:spPr>
          <a:xfrm>
            <a:off x="2152650" y="1667560"/>
            <a:ext cx="7391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effectLst/>
              </a:rPr>
              <a:t>HĐ2: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Dạy trẻ Đếm đến 2, nhận biết nhóm đồ vật có số lượng 2, nhận biết chữ số1, 2.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6DF78BD-B846-4014-9909-ECA253E7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78" y="1242626"/>
            <a:ext cx="1528967" cy="2186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FE38F-E97E-49C4-B995-DB86D6DF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516" y="1242627"/>
            <a:ext cx="1528967" cy="2186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84AFA-836B-4F38-BC85-BF2CA88A6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1" y="4019549"/>
            <a:ext cx="2019300" cy="1266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FFEAED-E20E-496B-B68D-2854D208B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16" y="3943349"/>
            <a:ext cx="2019300" cy="126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BFEDD-C56F-411D-A0A3-1DD9A30E5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335" y="1317458"/>
            <a:ext cx="1314633" cy="140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455D2-F7B3-4B41-9AC0-47372D913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666" y="3722728"/>
            <a:ext cx="1314633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D3BE-7F4A-4219-B0B1-CE36D64D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23C11-96CE-4516-B83D-DBFEB9AAB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EE9B4-D456-45ED-B148-1C2C83E6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28" y="1381030"/>
            <a:ext cx="2915057" cy="433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9E8D6-A19B-4FB6-8937-A6F29E19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75" y="1381028"/>
            <a:ext cx="2927182" cy="43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631CBD-C145-420C-A41C-519972C588C2}"/>
              </a:ext>
            </a:extLst>
          </p:cNvPr>
          <p:cNvSpPr txBox="1"/>
          <p:nvPr/>
        </p:nvSpPr>
        <p:spPr>
          <a:xfrm>
            <a:off x="1514474" y="1548884"/>
            <a:ext cx="69818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HĐ3: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Áp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dụng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Trò chơi 1: “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Thi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xem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nào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nhanh</a:t>
            </a:r>
            <a:r>
              <a:rPr lang="vi-VN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”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7FB77-E478-450B-BFDA-4FE22BEC9ABF}"/>
              </a:ext>
            </a:extLst>
          </p:cNvPr>
          <p:cNvSpPr txBox="1"/>
          <p:nvPr/>
        </p:nvSpPr>
        <p:spPr>
          <a:xfrm>
            <a:off x="2085974" y="2937124"/>
            <a:ext cx="81057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Cách chơi: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Cô chuẩn bị 2 ngôi nhà: 1 ngôi nhà có gắn 1 chấm tròn , và 1 ngôi nhà gắn 2 chấm tròn. Mỗi trẻ 1 lô tô có thẻ 1 chấm tròn hoặc 2 chấm tròn. Trẻ đi xung quanh lớp và hát “ Nhà của tôi” . Khi có tín hiệu “ Tìm nhà” thì trẻ về nhà có chấm tròn tương ứng.</a:t>
            </a:r>
          </a:p>
          <a:p>
            <a:pPr algn="just">
              <a:spcAft>
                <a:spcPts val="0"/>
              </a:spcAft>
            </a:pP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Lần 1 và 2 trẻ chơi xong đổi lô tô cho nhau. Lần 3: Chỉ yêu cầu trẻ có 2 chấm tròn về nhà có 2 chấm tròn. Trẻ khác đứng im.</a:t>
            </a:r>
          </a:p>
          <a:p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Luật chơi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Ai sai nhảy lò cò.</a:t>
            </a:r>
          </a:p>
          <a:p>
            <a:pPr algn="l">
              <a:spcAft>
                <a:spcPts val="0"/>
              </a:spcAft>
            </a:pPr>
            <a:endParaRPr lang="vi-V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y2mate.com - Aeon Song  Nhạc hiệu Aeon">
            <a:hlinkClick r:id="" action="ppaction://media"/>
            <a:extLst>
              <a:ext uri="{FF2B5EF4-FFF2-40B4-BE49-F238E27FC236}">
                <a16:creationId xmlns:a16="http://schemas.microsoft.com/office/drawing/2014/main" id="{ADFF6B40-1567-434A-8E43-849FEA09C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400" y="5930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631CBD-C145-420C-A41C-519972C588C2}"/>
              </a:ext>
            </a:extLst>
          </p:cNvPr>
          <p:cNvSpPr txBox="1"/>
          <p:nvPr/>
        </p:nvSpPr>
        <p:spPr>
          <a:xfrm>
            <a:off x="1514474" y="1548884"/>
            <a:ext cx="6981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HĐ3: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Áp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dụng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Trò chơi 2: “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Bé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tài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năng</a:t>
            </a:r>
            <a:r>
              <a:rPr lang="vi-VN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EC050-E204-47BB-A173-50A49EABC123}"/>
              </a:ext>
            </a:extLst>
          </p:cNvPr>
          <p:cNvSpPr txBox="1"/>
          <p:nvPr/>
        </p:nvSpPr>
        <p:spPr>
          <a:xfrm>
            <a:off x="2333624" y="3000792"/>
            <a:ext cx="7267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Cách chơi: 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hãy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tìm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đồ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dùng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chúng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nhau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Tô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màu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đồ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dùng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đôi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Luật chơi: </a:t>
            </a:r>
            <a:r>
              <a:rPr lang="fr-FR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Thời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FR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gian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là 3 </a:t>
            </a:r>
            <a:r>
              <a:rPr lang="fr-FR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phút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1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8117" y="1952121"/>
            <a:ext cx="8581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iCiel Cadena" pitchFamily="2" charset="0"/>
              </a:rPr>
              <a:t>CHÀO TẠM BIỆT CÁC CON!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27" y="6434295"/>
            <a:ext cx="5294044" cy="357189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0559735" y="2336842"/>
            <a:ext cx="1592036" cy="1862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10012412" y="3413595"/>
            <a:ext cx="1575618" cy="1919151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9370565" y="4261507"/>
            <a:ext cx="1429656" cy="1811788"/>
          </a:xfrm>
          <a:prstGeom prst="rect">
            <a:avLst/>
          </a:prstGeom>
        </p:spPr>
      </p:pic>
      <p:pic>
        <p:nvPicPr>
          <p:cNvPr id="23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8059807" y="4726762"/>
            <a:ext cx="1721423" cy="1886127"/>
          </a:xfrm>
          <a:prstGeom prst="rect">
            <a:avLst/>
          </a:prstGeom>
        </p:spPr>
      </p:pic>
      <p:grpSp>
        <p:nvGrpSpPr>
          <p:cNvPr id="11" name="组合 8"/>
          <p:cNvGrpSpPr/>
          <p:nvPr/>
        </p:nvGrpSpPr>
        <p:grpSpPr>
          <a:xfrm>
            <a:off x="1738117" y="2627024"/>
            <a:ext cx="5588000" cy="3446271"/>
            <a:chOff x="2178756" y="1295062"/>
            <a:chExt cx="5588000" cy="3446271"/>
          </a:xfrm>
        </p:grpSpPr>
        <p:pic>
          <p:nvPicPr>
            <p:cNvPr id="12" name="图片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>
              <a:fillRect/>
            </a:stretch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14" name="图片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>
              <a:fillRect/>
            </a:stretch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>
            <a:fillRect/>
          </a:stretch>
        </p:blipFill>
        <p:spPr>
          <a:xfrm>
            <a:off x="433445" y="5160856"/>
            <a:ext cx="7529689" cy="1452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370</Words>
  <Application>Microsoft Office PowerPoint</Application>
  <PresentationFormat>Widescreen</PresentationFormat>
  <Paragraphs>29</Paragraphs>
  <Slides>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Mymy nguyễn</cp:lastModifiedBy>
  <cp:revision>72</cp:revision>
  <dcterms:created xsi:type="dcterms:W3CDTF">2021-05-23T15:28:00Z</dcterms:created>
  <dcterms:modified xsi:type="dcterms:W3CDTF">2024-11-07T16:35:55Z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5D760582478E45BB85C906E61C7796F9</vt:lpwstr>
  </property>
  <property fmtid="{D5CDD505-2E9C-101B-9397-08002B2CF9AE}" pid="3" name="KSOProductBuildVer">
    <vt:lpwstr>1033-11.2.0.11341</vt:lpwstr>
  </property>
</Properties>
</file>