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6" r:id="rId2"/>
  </p:sldMasterIdLst>
  <p:sldIdLst>
    <p:sldId id="278" r:id="rId3"/>
    <p:sldId id="280" r:id="rId4"/>
    <p:sldId id="281" r:id="rId5"/>
    <p:sldId id="270" r:id="rId6"/>
    <p:sldId id="264" r:id="rId7"/>
    <p:sldId id="273" r:id="rId8"/>
    <p:sldId id="261" r:id="rId9"/>
    <p:sldId id="267" r:id="rId10"/>
    <p:sldId id="269" r:id="rId11"/>
    <p:sldId id="265" r:id="rId12"/>
    <p:sldId id="283" r:id="rId13"/>
    <p:sldId id="282" r:id="rId14"/>
    <p:sldId id="284" r:id="rId15"/>
    <p:sldId id="285" r:id="rId16"/>
    <p:sldId id="286" r:id="rId17"/>
    <p:sldId id="287" r:id="rId18"/>
    <p:sldId id="288" r:id="rId19"/>
    <p:sldId id="289" r:id="rId20"/>
    <p:sldId id="300" r:id="rId21"/>
    <p:sldId id="302" r:id="rId22"/>
    <p:sldId id="303" r:id="rId23"/>
    <p:sldId id="304" r:id="rId24"/>
    <p:sldId id="309" r:id="rId25"/>
    <p:sldId id="317" r:id="rId26"/>
    <p:sldId id="318" r:id="rId27"/>
    <p:sldId id="316" r:id="rId28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66"/>
    <a:srgbClr val="00FF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780" y="52"/>
      </p:cViewPr>
      <p:guideLst>
        <p:guide orient="horz" pos="1940"/>
        <p:guide pos="38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1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0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4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2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0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2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3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4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5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5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6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7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8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8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8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3.mp3"/><Relationship Id="rId7" Type="http://schemas.openxmlformats.org/officeDocument/2006/relationships/image" Target="../media/image50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%3A%2F%2F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544"/>
            <a:ext cx="12115642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3372846" y="609284"/>
            <a:ext cx="4890057" cy="95410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UBND QUẬN LONG BIÊN 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Non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Giang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Biên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2549174" y="1997382"/>
            <a:ext cx="685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0" hangingPunct="0">
              <a:defRPr/>
            </a:pPr>
            <a:r>
              <a:rPr lang="en-US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vực</a:t>
            </a:r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</a:t>
            </a:r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981869" y="2810323"/>
            <a:ext cx="6228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36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</a:t>
            </a:r>
            <a:r>
              <a:rPr lang="en-GB" altLang="x-none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GB" altLang="x-none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GB" altLang="x-none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8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endParaRPr lang="en-GB" altLang="x-none" sz="28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GB" altLang="x-none" sz="2800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800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viên: </a:t>
            </a:r>
            <a:r>
              <a:rPr lang="en-US" altLang="x-none" sz="2800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altLang="x-none" sz="2800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2800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altLang="x-none" sz="2800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x-none" sz="2800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endParaRPr lang="en-US" altLang="x-none" sz="2800" dirty="0">
              <a:solidFill>
                <a:srgbClr val="FF33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US" altLang="en-GB" sz="2800" dirty="0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altLang="en-GB" sz="2800" dirty="0" err="1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Nguyễn</a:t>
            </a:r>
            <a:r>
              <a:rPr lang="en-US" altLang="en-GB" sz="2800" dirty="0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800" dirty="0" err="1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altLang="en-GB" sz="2800" dirty="0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800" dirty="0" err="1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Bích</a:t>
            </a:r>
            <a:r>
              <a:rPr lang="en-US" altLang="en-GB" sz="2800" dirty="0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GB" sz="2800" dirty="0" err="1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Phượng</a:t>
            </a:r>
            <a:r>
              <a:rPr lang="en-US" altLang="en-GB" sz="2800" dirty="0">
                <a:solidFill>
                  <a:srgbClr val="FF33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3938" y="2743201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7538" y="3243264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0938" y="3105151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5200" y="3090864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3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0400" y="2590801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1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2888" y="2667001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6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152400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1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087439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6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8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2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1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4397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56" y="0"/>
            <a:ext cx="11963086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3130551" y="1143061"/>
            <a:ext cx="6489277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5B70F-24A1-428A-9F04-362F877CB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90" y="1905040"/>
            <a:ext cx="7086414" cy="4267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56" y="0"/>
            <a:ext cx="1188688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2915940" y="717782"/>
            <a:ext cx="7315008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Trong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gồm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  <a:p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nhân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vật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4FC58-1BF9-4045-A73C-0031EED7C4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64" t="3768" r="12879"/>
          <a:stretch/>
        </p:blipFill>
        <p:spPr>
          <a:xfrm>
            <a:off x="1447922" y="1981238"/>
            <a:ext cx="9677145" cy="4495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4" y="0"/>
            <a:ext cx="1173449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3926175" y="621179"/>
            <a:ext cx="4339650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2B5C6-2C17-4160-AD21-88CE6C006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110" y="1714351"/>
            <a:ext cx="9524750" cy="4305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4" y="-1"/>
            <a:ext cx="11582096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603595" y="585707"/>
            <a:ext cx="7238809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bằng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phương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endParaRPr lang="en-US" altLang="zh-CN" sz="3600" b="1" i="1" dirty="0">
              <a:solidFill>
                <a:srgbClr val="3C8C93"/>
              </a:solidFill>
              <a:latin typeface="Times New Roman" panose="020206030504050203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36530-9E67-43E6-A709-D383C4629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120" y="1752644"/>
            <a:ext cx="9372353" cy="4419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52" y="0"/>
            <a:ext cx="1165829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3520359" y="621179"/>
            <a:ext cx="5151282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những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ai?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5D666-8872-41A2-9FB0-94EEEFC57B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55" r="12504"/>
          <a:stretch/>
        </p:blipFill>
        <p:spPr>
          <a:xfrm>
            <a:off x="2514694" y="1593908"/>
            <a:ext cx="7467404" cy="4419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" y="0"/>
            <a:ext cx="1211564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5029228" y="457278"/>
            <a:ext cx="3300904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182AD-F82A-40C8-BD68-B766838C0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33" r="12667"/>
          <a:stretch/>
        </p:blipFill>
        <p:spPr>
          <a:xfrm>
            <a:off x="1295526" y="1447852"/>
            <a:ext cx="10515324" cy="4704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56" y="-10190"/>
            <a:ext cx="118106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3314700" y="533477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Ai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ở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đón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Bus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tiếp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theo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CF4AD-D742-40CF-B4FF-0888D592F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9948" y="1732040"/>
            <a:ext cx="7467404" cy="4762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52" y="0"/>
            <a:ext cx="1173449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3067050" y="45561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Khi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xảy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BB734-DB36-407A-88BE-15E14148C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21" r="10937"/>
          <a:stretch/>
        </p:blipFill>
        <p:spPr>
          <a:xfrm>
            <a:off x="2667090" y="1828842"/>
            <a:ext cx="7772196" cy="4573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22249"/>
            <a:ext cx="121920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4362450" y="2905126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14" y="76288"/>
            <a:ext cx="11963086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2470255" y="685872"/>
            <a:ext cx="800079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thấy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A6443-7E96-4D5F-BE25-A826A306B7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85" r="11880"/>
          <a:stretch/>
        </p:blipFill>
        <p:spPr>
          <a:xfrm>
            <a:off x="1600318" y="1962001"/>
            <a:ext cx="10362768" cy="4438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66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4" y="0"/>
            <a:ext cx="1165829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3441700" y="455612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Gấu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vào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của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nhỏ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không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D123E-A200-4FC5-AE45-09CF82716E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98" r="12510"/>
          <a:stretch/>
        </p:blipFill>
        <p:spPr>
          <a:xfrm>
            <a:off x="1752714" y="1714351"/>
            <a:ext cx="9753344" cy="453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963086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2457552" y="374650"/>
            <a:ext cx="777219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ra ý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tưởng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để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tất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cả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mọi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người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đều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có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chỗ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ngồi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6AF36-0E9B-4452-8E09-1DF04E9AE3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16" r="12345"/>
          <a:stretch/>
        </p:blipFill>
        <p:spPr>
          <a:xfrm>
            <a:off x="1200285" y="1841351"/>
            <a:ext cx="10286730" cy="464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2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5" y="6350"/>
            <a:ext cx="1181069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2806793" y="547582"/>
            <a:ext cx="7086414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Trên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đường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đi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bạn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Kiến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làm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528C3-C607-433F-988D-1919D82361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04" r="11255"/>
          <a:stretch/>
        </p:blipFill>
        <p:spPr>
          <a:xfrm>
            <a:off x="1371724" y="1714351"/>
            <a:ext cx="10362928" cy="4686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7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56" y="0"/>
            <a:ext cx="11963086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905110" y="2909669"/>
            <a:ext cx="8802410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PHIM HOẠT HÌNH : KIẾN CON ĐI  Ô TÔ </a:t>
            </a:r>
          </a:p>
        </p:txBody>
      </p:sp>
    </p:spTree>
    <p:extLst>
      <p:ext uri="{BB962C8B-B14F-4D97-AF65-F5344CB8AC3E}">
        <p14:creationId xmlns:p14="http://schemas.microsoft.com/office/powerpoint/2010/main" val="41265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con đi ô tô">
            <a:hlinkClick r:id="" action="ppaction://media"/>
            <a:extLst>
              <a:ext uri="{FF2B5EF4-FFF2-40B4-BE49-F238E27FC236}">
                <a16:creationId xmlns:a16="http://schemas.microsoft.com/office/drawing/2014/main" id="{03A53829-7DDE-4F3A-8667-C26CD4819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8" y="0"/>
            <a:ext cx="1211564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060592" y="1738690"/>
            <a:ext cx="10820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Bài học kết thúc</a:t>
            </a:r>
          </a:p>
          <a:p>
            <a:pPr algn="ctr"/>
            <a:r>
              <a:rPr lang="en-US" sz="4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Cảm ơn các các con đã chú ý lắng nghe!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2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12954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962" y="-12065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8610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8610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8763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8686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8686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8610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8686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2438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4020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97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9242426" y="838201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4953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2362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12192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4419600" y="1981201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152400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7239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8152765" y="685801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10058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2375338" y="342484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6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4.07407E-6 L 1.00013 0.03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0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 0.03356 L 1.33346 0.0335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6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2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4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8138" y="3048001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048001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4713" y="2895601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0" y="3014664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2286001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1371600" y="4495801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81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5867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6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6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2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5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152400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8001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152400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1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026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2133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2667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2514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3657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152400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152400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8077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6934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6705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6705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3581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1790700" y="3733801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6705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6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982914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3048001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8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0" y="3179764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2743201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2133601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4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1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67800" y="3810001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3810000" y="4724401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57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5791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4029075" y="1697039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4114800" y="1143001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4495800" y="1143001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4495800" y="1752601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4724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6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4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3048001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1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0" y="3179764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1247776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1" y="3584576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1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6400" y="3962401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1332923" y="4782731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403383" y="4010819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111683" y="4439831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81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6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C -4.16667E-7 0.00023 0.01055 -0.00116 0.02135 -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1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0" y="3179764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1247776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1" y="3584576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152400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714500" y="4157664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1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0888" y="3490914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6400" y="3962401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1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2667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81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3429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5638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8077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3581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5410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6858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8305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8382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6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8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0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6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206</Words>
  <Application>Microsoft Office PowerPoint</Application>
  <PresentationFormat>Widescreen</PresentationFormat>
  <Paragraphs>30</Paragraphs>
  <Slides>26</Slides>
  <Notes>0</Notes>
  <HiddenSlides>0</HiddenSlides>
  <MMClips>29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DELL</cp:lastModifiedBy>
  <cp:revision>51</cp:revision>
  <dcterms:created xsi:type="dcterms:W3CDTF">2004-12-31T20:22:00Z</dcterms:created>
  <dcterms:modified xsi:type="dcterms:W3CDTF">2024-03-10T04:55:34Z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