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4"/>
  </p:notesMasterIdLst>
  <p:sldIdLst>
    <p:sldId id="257" r:id="rId4"/>
    <p:sldId id="301" r:id="rId5"/>
    <p:sldId id="305" r:id="rId6"/>
    <p:sldId id="304" r:id="rId7"/>
    <p:sldId id="258" r:id="rId8"/>
    <p:sldId id="302" r:id="rId9"/>
    <p:sldId id="303" r:id="rId10"/>
    <p:sldId id="275" r:id="rId11"/>
    <p:sldId id="271" r:id="rId12"/>
    <p:sldId id="260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D6B2E-D574-44DC-BA33-519000308F57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817CF-F8A5-4138-B889-1658472E8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8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C3699-7783-4BF8-944C-DAD1D14E3C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76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7EB8F-6F04-4D27-A314-C1072BDA46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65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28AB5-0E1E-4610-B1BC-1031F3ADB7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428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C3699-7783-4BF8-944C-DAD1D14E3C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712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82F89-DD90-4C56-907F-DAE4329A56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355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C5F8D-6FBD-48C4-B20B-C900464F6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963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45279-91DA-4D6B-AB89-FD47D42863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031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3B3DB-B239-4596-8BFB-947E0D6C5C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505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8DF7A-29D7-41AD-841F-54100609A3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929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FF60C-8317-47EA-AE52-9C97BA018E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243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64C35-BCDC-4568-9F98-8B52289218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91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82F89-DD90-4C56-907F-DAE4329A56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632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42E8D-1188-4D78-8D4E-ECAF5BDB69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779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7EB8F-6F04-4D27-A314-C1072BDA46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839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28AB5-0E1E-4610-B1BC-1031F3ADB7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521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1985963"/>
            <a:ext cx="3571875" cy="315753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-1588" y="-1588"/>
            <a:ext cx="9145588" cy="51450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3" y="1297802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8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.VnAvant" pitchFamily="34" charset="0"/>
              </a:defRPr>
            </a:lvl1pPr>
          </a:lstStyle>
          <a:p>
            <a:pPr>
              <a:defRPr/>
            </a:pPr>
            <a:fld id="{E6AA64CF-78A2-4A03-B265-568018460B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765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.VnAvant" pitchFamily="34" charset="0"/>
              </a:defRPr>
            </a:lvl1pPr>
          </a:lstStyle>
          <a:p>
            <a:pPr>
              <a:defRPr/>
            </a:pPr>
            <a:fld id="{B4B4CE79-2810-472B-ADAF-18B5F523EA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167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-1588" y="-1588"/>
            <a:ext cx="9145588" cy="51450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/>
        </p:nvSpPr>
        <p:spPr>
          <a:xfrm>
            <a:off x="0" y="1985963"/>
            <a:ext cx="3571875" cy="3157537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3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.VnAvant" pitchFamily="34" charset="0"/>
              </a:defRPr>
            </a:lvl1pPr>
          </a:lstStyle>
          <a:p>
            <a:pPr>
              <a:defRPr/>
            </a:pPr>
            <a:fld id="{ADA7D236-D89E-47A4-B056-775E89CDFF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738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.VnAvant" pitchFamily="34" charset="0"/>
              </a:defRPr>
            </a:lvl1pPr>
          </a:lstStyle>
          <a:p>
            <a:pPr>
              <a:defRPr/>
            </a:pPr>
            <a:fld id="{E85433AB-A674-41E0-8107-F02AD4A403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8639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.VnAvant" pitchFamily="34" charset="0"/>
              </a:defRPr>
            </a:lvl1pPr>
          </a:lstStyle>
          <a:p>
            <a:pPr>
              <a:defRPr/>
            </a:pPr>
            <a:fld id="{2D8645FE-3181-439C-B061-B29FF2F605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0208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.VnAvant" pitchFamily="34" charset="0"/>
              </a:defRPr>
            </a:lvl1pPr>
          </a:lstStyle>
          <a:p>
            <a:pPr>
              <a:defRPr/>
            </a:pPr>
            <a:fld id="{C094EFF9-C6E6-428A-9846-59617A430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843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.VnAvant" pitchFamily="34" charset="0"/>
              </a:defRPr>
            </a:lvl1pPr>
          </a:lstStyle>
          <a:p>
            <a:pPr>
              <a:defRPr/>
            </a:pPr>
            <a:fld id="{83073EDA-6E57-4DAA-8206-013879E898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69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C5F8D-6FBD-48C4-B20B-C900464F6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752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>
            <a:off x="0" y="1985963"/>
            <a:ext cx="3571875" cy="315753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5400000">
            <a:off x="1290638" y="-1290638"/>
            <a:ext cx="51435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8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3" y="1964184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4342"/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 smtClean="0">
                <a:solidFill>
                  <a:srgbClr val="434342"/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fld id="{FCF04CE6-7026-495C-A793-1E2A11A7D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617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>
            <a:off x="0" y="1985963"/>
            <a:ext cx="3571875" cy="315753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3786188"/>
            <a:ext cx="3571875" cy="1357312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6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6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0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latin typeface=".VnAvant" pitchFamily="34" charset="0"/>
              </a:defRPr>
            </a:lvl1pPr>
          </a:lstStyle>
          <a:p>
            <a:pPr>
              <a:defRPr/>
            </a:pPr>
            <a:fld id="{44B2E982-7F65-402A-8E79-41B1B8FCDD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552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.VnAvant" pitchFamily="34" charset="0"/>
              </a:defRPr>
            </a:lvl1pPr>
          </a:lstStyle>
          <a:p>
            <a:pPr>
              <a:defRPr/>
            </a:pPr>
            <a:fld id="{6DA2120C-6FDE-4E53-83EB-873CB559CB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705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35087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35087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.VnAvant" pitchFamily="34" charset="0"/>
              </a:defRPr>
            </a:lvl1pPr>
          </a:lstStyle>
          <a:p>
            <a:pPr>
              <a:defRPr/>
            </a:pPr>
            <a:fld id="{9C28BAB0-A76B-4F1F-AF2E-D2AFC1479F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09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45279-91DA-4D6B-AB89-FD47D42863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85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3B3DB-B239-4596-8BFB-947E0D6C5C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08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8DF7A-29D7-41AD-841F-54100609A3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77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FF60C-8317-47EA-AE52-9C97BA018E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24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64C35-BCDC-4568-9F98-8B52289218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769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42E8D-1188-4D78-8D4E-ECAF5BDB69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237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99CA44-5ACE-45C4-BE88-8D13DFB07F8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8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99CA44-5ACE-45C4-BE88-8D13DFB07F8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37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3789363"/>
            <a:ext cx="3575050" cy="1354137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88" y="3789363"/>
            <a:ext cx="9145588" cy="1354137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74638"/>
            <a:ext cx="7521575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825500"/>
            <a:ext cx="752157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4403725"/>
            <a:ext cx="2176462" cy="150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4713288"/>
            <a:ext cx="47244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4627563"/>
            <a:ext cx="503238" cy="377825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600" smtClean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E6F6EB2-5253-46D2-84FC-BA5D49C981AA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55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12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5.png"/><Relationship Id="rId5" Type="http://schemas.microsoft.com/office/2007/relationships/media" Target="../media/media6.mp3"/><Relationship Id="rId10" Type="http://schemas.openxmlformats.org/officeDocument/2006/relationships/image" Target="../media/image14.png"/><Relationship Id="rId4" Type="http://schemas.microsoft.com/office/2007/relationships/media" Target="../media/media5.mp3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8E0A2E-187A-E802-F3A2-E86AF8410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-57150"/>
            <a:ext cx="9144000" cy="5143500"/>
          </a:xfrm>
          <a:prstGeom prst="rect">
            <a:avLst/>
          </a:prstGeom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752600" y="76200"/>
            <a:ext cx="6172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FF0000"/>
                </a:solidFill>
                <a:latin typeface="Times New Roman" pitchFamily="18" charset="0"/>
              </a:rPr>
              <a:t>UBND QUẬN LONG BIÊN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FF0000"/>
                </a:solidFill>
                <a:latin typeface="Times New Roman" pitchFamily="18" charset="0"/>
              </a:rPr>
              <a:t>TRƯỜNG MẦM NON GIANG BIÊN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562100" y="728402"/>
            <a:ext cx="6781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</a:rPr>
              <a:t>Lĩnh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</a:rPr>
              <a:t>vực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</a:rPr>
              <a:t>thẩm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</a:rPr>
              <a:t>mỹ</a:t>
            </a:r>
            <a:endParaRPr lang="en-US" altLang="en-US" sz="32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066800" y="1276777"/>
            <a:ext cx="7335838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DH: </a:t>
            </a:r>
            <a:r>
              <a:rPr lang="en-US" altLang="en-US" sz="26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alt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TC: </a:t>
            </a:r>
            <a:r>
              <a:rPr lang="en-US" altLang="en-US" sz="2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en-US" sz="2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2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altLang="en-US" sz="2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altLang="en-US" sz="2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9" name="TextBox 1"/>
          <p:cNvSpPr txBox="1">
            <a:spLocks noChangeArrowheads="1"/>
          </p:cNvSpPr>
          <p:nvPr/>
        </p:nvSpPr>
        <p:spPr bwMode="auto">
          <a:xfrm>
            <a:off x="771842" y="2369384"/>
            <a:ext cx="69723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Đối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tượng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Trẻ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4- 5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tuổi</a:t>
            </a:r>
            <a:endParaRPr lang="en-US" altLang="en-US" sz="2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Giáo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viên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Nguyễn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Thường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                          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Nguyễn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Bích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Phượng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8871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Group 12"/>
          <p:cNvGrpSpPr>
            <a:grpSpLocks/>
          </p:cNvGrpSpPr>
          <p:nvPr/>
        </p:nvGrpSpPr>
        <p:grpSpPr bwMode="auto">
          <a:xfrm>
            <a:off x="1979613" y="906463"/>
            <a:ext cx="5545137" cy="3257550"/>
            <a:chOff x="204" y="0"/>
            <a:chExt cx="2457" cy="2069"/>
          </a:xfrm>
        </p:grpSpPr>
        <p:grpSp>
          <p:nvGrpSpPr>
            <p:cNvPr id="19460" name="Group 13"/>
            <p:cNvGrpSpPr>
              <a:grpSpLocks/>
            </p:cNvGrpSpPr>
            <p:nvPr/>
          </p:nvGrpSpPr>
          <p:grpSpPr bwMode="auto">
            <a:xfrm>
              <a:off x="247" y="0"/>
              <a:ext cx="2414" cy="2031"/>
              <a:chOff x="1644" y="2382"/>
              <a:chExt cx="2346" cy="1738"/>
            </a:xfrm>
          </p:grpSpPr>
          <p:pic>
            <p:nvPicPr>
              <p:cNvPr id="19462" name="Picture 14" descr="BIRTHD~3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0" y="2440"/>
                <a:ext cx="2322" cy="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9463" name="Group 15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19464" name="AutoShape 16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3600" b="1" dirty="0" err="1">
                      <a:solidFill>
                        <a:srgbClr val="FF0000"/>
                      </a:solidFill>
                      <a:latin typeface="Times New Roman" pitchFamily="18" charset="0"/>
                    </a:rPr>
                    <a:t>Giờ</a:t>
                  </a:r>
                  <a:r>
                    <a:rPr lang="en-US" altLang="en-US" sz="36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 </a:t>
                  </a:r>
                  <a:r>
                    <a:rPr lang="en-US" altLang="en-US" sz="3600" b="1" dirty="0" err="1">
                      <a:solidFill>
                        <a:srgbClr val="FF0000"/>
                      </a:solidFill>
                      <a:latin typeface="Times New Roman" pitchFamily="18" charset="0"/>
                    </a:rPr>
                    <a:t>học</a:t>
                  </a:r>
                  <a:r>
                    <a:rPr lang="en-US" altLang="en-US" sz="36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 </a:t>
                  </a:r>
                  <a:r>
                    <a:rPr lang="en-US" altLang="en-US" sz="3600" b="1" dirty="0" err="1">
                      <a:solidFill>
                        <a:srgbClr val="FF0000"/>
                      </a:solidFill>
                      <a:latin typeface="Times New Roman" pitchFamily="18" charset="0"/>
                    </a:rPr>
                    <a:t>đến</a:t>
                  </a:r>
                  <a:r>
                    <a:rPr lang="en-US" altLang="en-US" sz="36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 </a:t>
                  </a:r>
                  <a:r>
                    <a:rPr lang="en-US" altLang="en-US" sz="3600" b="1" dirty="0" err="1">
                      <a:solidFill>
                        <a:srgbClr val="FF0000"/>
                      </a:solidFill>
                      <a:latin typeface="Times New Roman" pitchFamily="18" charset="0"/>
                    </a:rPr>
                    <a:t>đây</a:t>
                  </a:r>
                  <a:r>
                    <a:rPr lang="en-US" altLang="en-US" sz="36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 </a:t>
                  </a:r>
                  <a:r>
                    <a:rPr lang="en-US" altLang="en-US" sz="3600" b="1" dirty="0" err="1">
                      <a:solidFill>
                        <a:srgbClr val="FF0000"/>
                      </a:solidFill>
                      <a:latin typeface="Times New Roman" pitchFamily="18" charset="0"/>
                    </a:rPr>
                    <a:t>là</a:t>
                  </a:r>
                  <a:r>
                    <a:rPr lang="en-US" altLang="en-US" sz="36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 </a:t>
                  </a:r>
                  <a:r>
                    <a:rPr lang="en-US" altLang="en-US" sz="3600" b="1" dirty="0" err="1">
                      <a:solidFill>
                        <a:srgbClr val="FF0000"/>
                      </a:solidFill>
                      <a:latin typeface="Times New Roman" pitchFamily="18" charset="0"/>
                    </a:rPr>
                    <a:t>hết</a:t>
                  </a:r>
                  <a:endParaRPr lang="en-US" altLang="en-US" sz="3600" b="1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465" name="Freeform 17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340"/>
                    <a:gd name="T52" fmla="*/ 0 h 492"/>
                    <a:gd name="T53" fmla="*/ 2340 w 2340"/>
                    <a:gd name="T54" fmla="*/ 492 h 4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.VnAvant" pitchFamily="34" charset="0"/>
                  </a:endParaRPr>
                </a:p>
              </p:txBody>
            </p:sp>
          </p:grpSp>
        </p:grpSp>
        <p:sp>
          <p:nvSpPr>
            <p:cNvPr id="19461" name="Rectangle 18"/>
            <p:cNvSpPr>
              <a:spLocks noChangeArrowheads="1"/>
            </p:cNvSpPr>
            <p:nvPr/>
          </p:nvSpPr>
          <p:spPr bwMode="auto">
            <a:xfrm>
              <a:off x="204" y="1744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FF0000"/>
                  </a:solidFill>
                  <a:latin typeface="Times New Roman" pitchFamily="18" charset="0"/>
                </a:rPr>
                <a:t>Xin chân thành cảm ơn các cô và các con</a:t>
              </a:r>
              <a:endParaRPr lang="vi-VN" altLang="en-US" sz="28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099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9FB4C2-37D3-F4A7-DBA7-DA2DAB3CA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598"/>
          <a:stretch/>
        </p:blipFill>
        <p:spPr>
          <a:xfrm>
            <a:off x="111642" y="-431505"/>
            <a:ext cx="9032358" cy="5746455"/>
          </a:xfrm>
          <a:prstGeom prst="rect">
            <a:avLst/>
          </a:prstGeom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541721" y="721252"/>
            <a:ext cx="6172200" cy="231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Trên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thân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nhiều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đốt</a:t>
            </a:r>
            <a:endParaRPr lang="en-US" altLang="en-US" sz="1700" b="1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Trong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ruột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nhiều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 con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Chạy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như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rắn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trườn</a:t>
            </a:r>
            <a:endParaRPr lang="en-US" altLang="en-US" sz="1700" b="1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Thở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ra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toàn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khói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?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(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Đố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cái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1700" b="1" dirty="0" err="1">
                <a:solidFill>
                  <a:srgbClr val="0070C0"/>
                </a:solidFill>
                <a:latin typeface="Times New Roman" pitchFamily="18" charset="0"/>
              </a:rPr>
              <a:t>gì</a:t>
            </a:r>
            <a:r>
              <a:rPr lang="en-US" altLang="en-US" sz="1700" b="1" dirty="0">
                <a:solidFill>
                  <a:srgbClr val="0070C0"/>
                </a:solidFill>
                <a:latin typeface="Times New Roman" pitchFamily="18" charset="0"/>
              </a:rPr>
              <a:t>?)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 sz="17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904081" y="209550"/>
            <a:ext cx="73358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 ĐỐ</a:t>
            </a:r>
          </a:p>
        </p:txBody>
      </p:sp>
      <p:sp>
        <p:nvSpPr>
          <p:cNvPr id="15369" name="TextBox 1"/>
          <p:cNvSpPr txBox="1">
            <a:spLocks noChangeArrowheads="1"/>
          </p:cNvSpPr>
          <p:nvPr/>
        </p:nvSpPr>
        <p:spPr bwMode="auto">
          <a:xfrm>
            <a:off x="1710642" y="2689243"/>
            <a:ext cx="69723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207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136CF0-69D3-DEFB-DC51-EB9C71C83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36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9FB4C2-37D3-F4A7-DBA7-DA2DAB3CA8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598"/>
          <a:stretch/>
        </p:blipFill>
        <p:spPr>
          <a:xfrm>
            <a:off x="0" y="-183985"/>
            <a:ext cx="9032358" cy="5746455"/>
          </a:xfrm>
          <a:prstGeom prst="rect">
            <a:avLst/>
          </a:prstGeom>
        </p:spPr>
      </p:pic>
      <p:sp>
        <p:nvSpPr>
          <p:cNvPr id="15369" name="TextBox 1"/>
          <p:cNvSpPr txBox="1">
            <a:spLocks noChangeArrowheads="1"/>
          </p:cNvSpPr>
          <p:nvPr/>
        </p:nvSpPr>
        <p:spPr bwMode="auto">
          <a:xfrm>
            <a:off x="1710642" y="2689243"/>
            <a:ext cx="69723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4" name="Đoàn tàu nhỏ xíu beat">
            <a:hlinkClick r:id="" action="ppaction://media"/>
            <a:extLst>
              <a:ext uri="{FF2B5EF4-FFF2-40B4-BE49-F238E27FC236}">
                <a16:creationId xmlns:a16="http://schemas.microsoft.com/office/drawing/2014/main" id="{DAD57E6F-3498-6EBE-C070-ED87BA41C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882" y="440055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6F241D-BB04-D430-2247-85F8D1C6F784}"/>
              </a:ext>
            </a:extLst>
          </p:cNvPr>
          <p:cNvSpPr txBox="1"/>
          <p:nvPr/>
        </p:nvSpPr>
        <p:spPr>
          <a:xfrm>
            <a:off x="1828800" y="159373"/>
            <a:ext cx="6176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Dạy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đoàn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tàu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61278B-4431-103C-769E-65250C05E36B}"/>
              </a:ext>
            </a:extLst>
          </p:cNvPr>
          <p:cNvSpPr txBox="1"/>
          <p:nvPr/>
        </p:nvSpPr>
        <p:spPr>
          <a:xfrm>
            <a:off x="5486400" y="921831"/>
            <a:ext cx="4610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917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Picture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1447800" y="971550"/>
            <a:ext cx="70866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000">
                <a:solidFill>
                  <a:srgbClr val="663300"/>
                </a:solidFill>
                <a:latin typeface="Times New Roman" pitchFamily="18" charset="0"/>
                <a:cs typeface="Arial" charset="0"/>
              </a:rPr>
              <a:t>      </a:t>
            </a:r>
            <a:endParaRPr lang="en-US" altLang="en-US" sz="50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1066800" y="511513"/>
            <a:ext cx="7010400" cy="86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hevron">
              <a:avLst/>
            </a:prstTxWarp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Avant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Avant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Avant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Avant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Dạy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đoàn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tàu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" name="y2mate.com - Đoàn Tàu Nhỏ Xíu  Bài Hát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A05D0B51-4BFA-4D93-619F-702BF5E5FB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92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53F82C-843D-9452-B0F4-26B4982ED0C5}"/>
              </a:ext>
            </a:extLst>
          </p:cNvPr>
          <p:cNvSpPr txBox="1"/>
          <p:nvPr/>
        </p:nvSpPr>
        <p:spPr>
          <a:xfrm>
            <a:off x="5943600" y="150495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260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Picture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1447800" y="971550"/>
            <a:ext cx="70866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000">
                <a:solidFill>
                  <a:srgbClr val="663300"/>
                </a:solidFill>
                <a:latin typeface="Times New Roman" pitchFamily="18" charset="0"/>
                <a:cs typeface="Arial" charset="0"/>
              </a:rPr>
              <a:t>      </a:t>
            </a:r>
            <a:endParaRPr lang="en-US" altLang="en-US" sz="50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1295400" y="538064"/>
            <a:ext cx="7010400" cy="86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hevron">
              <a:avLst/>
            </a:prstTxWarp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Avant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Avant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Avant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Avant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Dạy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đoàn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tàu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" name="y2mate.com - Đoàn Tàu Nhỏ Xíu  Bài Hát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A05D0B51-4BFA-4D93-619F-702BF5E5FB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9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53F82C-843D-9452-B0F4-26B4982ED0C5}"/>
              </a:ext>
            </a:extLst>
          </p:cNvPr>
          <p:cNvSpPr txBox="1"/>
          <p:nvPr/>
        </p:nvSpPr>
        <p:spPr>
          <a:xfrm>
            <a:off x="5943600" y="150495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545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araoke Đoàn tàu nhỏ xíu Melody F  ST Mộng Lân 7Nui_1080p">
            <a:hlinkClick r:id="" action="ppaction://media"/>
            <a:extLst>
              <a:ext uri="{FF2B5EF4-FFF2-40B4-BE49-F238E27FC236}">
                <a16:creationId xmlns:a16="http://schemas.microsoft.com/office/drawing/2014/main" id="{C8B744C6-6CF3-DFE0-613C-B1177A0BAD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72" end="1093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>
            <a:extLst>
              <a:ext uri="{FF2B5EF4-FFF2-40B4-BE49-F238E27FC236}">
                <a16:creationId xmlns:a16="http://schemas.microsoft.com/office/drawing/2014/main" id="{1EF88113-A467-4AC0-A2B2-A724A33B8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19260"/>
            <a:ext cx="6553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abiaH" panose="020B7200000000000000" pitchFamily="34" charset="0"/>
                <a:ea typeface="+mn-ea"/>
                <a:cs typeface="+mn-cs"/>
              </a:rPr>
              <a:t>trß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abiaH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abiaH" panose="020B7200000000000000" pitchFamily="34" charset="0"/>
                <a:ea typeface="+mn-ea"/>
                <a:cs typeface="+mn-cs"/>
              </a:rPr>
              <a:t>ch¬i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abiaH" panose="020B7200000000000000" pitchFamily="34" charset="0"/>
                <a:ea typeface="+mn-ea"/>
                <a:cs typeface="+mn-cs"/>
              </a:rPr>
              <a:t> ©m nh¹c</a:t>
            </a:r>
          </a:p>
        </p:txBody>
      </p:sp>
      <p:sp>
        <p:nvSpPr>
          <p:cNvPr id="40965" name="Text Box 5">
            <a:extLst>
              <a:ext uri="{FF2B5EF4-FFF2-40B4-BE49-F238E27FC236}">
                <a16:creationId xmlns:a16="http://schemas.microsoft.com/office/drawing/2014/main" id="{FE78D8BA-88D5-3F0C-9358-A8E4F2DA4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446913"/>
            <a:ext cx="7467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0551FB"/>
                </a:solidFill>
                <a:latin typeface="+mj-lt"/>
              </a:rPr>
              <a:t>Nhìn</a:t>
            </a:r>
            <a:r>
              <a:rPr lang="en-US" altLang="en-US" sz="3600" b="1" dirty="0">
                <a:solidFill>
                  <a:srgbClr val="0551FB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551FB"/>
                </a:solidFill>
                <a:latin typeface="+mj-lt"/>
              </a:rPr>
              <a:t>hình</a:t>
            </a:r>
            <a:r>
              <a:rPr lang="en-US" altLang="en-US" sz="3600" b="1" dirty="0">
                <a:solidFill>
                  <a:srgbClr val="0551FB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551FB"/>
                </a:solidFill>
                <a:latin typeface="+mj-lt"/>
              </a:rPr>
              <a:t>ảnh</a:t>
            </a:r>
            <a:r>
              <a:rPr lang="en-US" altLang="en-US" sz="3600" b="1" dirty="0">
                <a:solidFill>
                  <a:srgbClr val="0551FB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551FB"/>
                </a:solidFill>
                <a:latin typeface="+mj-lt"/>
              </a:rPr>
              <a:t>đoán</a:t>
            </a:r>
            <a:r>
              <a:rPr lang="en-US" altLang="en-US" sz="3600" b="1" dirty="0">
                <a:solidFill>
                  <a:srgbClr val="0551FB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551FB"/>
                </a:solidFill>
                <a:latin typeface="+mj-lt"/>
              </a:rPr>
              <a:t>tên</a:t>
            </a:r>
            <a:r>
              <a:rPr lang="en-US" altLang="en-US" sz="3600" b="1" dirty="0">
                <a:solidFill>
                  <a:srgbClr val="0551FB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551FB"/>
                </a:solidFill>
                <a:latin typeface="+mj-lt"/>
              </a:rPr>
              <a:t>bài</a:t>
            </a:r>
            <a:r>
              <a:rPr lang="en-US" altLang="en-US" sz="3600" b="1" dirty="0">
                <a:solidFill>
                  <a:srgbClr val="0551FB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551FB"/>
                </a:solidFill>
                <a:latin typeface="+mj-lt"/>
              </a:rPr>
              <a:t>hát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551FB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316" name="Picture 4" descr="15">
            <a:extLst>
              <a:ext uri="{FF2B5EF4-FFF2-40B4-BE49-F238E27FC236}">
                <a16:creationId xmlns:a16="http://schemas.microsoft.com/office/drawing/2014/main" id="{0A0C2966-F942-5800-F23D-1529029A84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5751"/>
            <a:ext cx="1714500" cy="142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8">
            <a:extLst>
              <a:ext uri="{FF2B5EF4-FFF2-40B4-BE49-F238E27FC236}">
                <a16:creationId xmlns:a16="http://schemas.microsoft.com/office/drawing/2014/main" id="{BFC8ED26-6A86-1D6E-8247-BAF2896DB0ED}"/>
              </a:ext>
            </a:extLst>
          </p:cNvPr>
          <p:cNvGrpSpPr>
            <a:grpSpLocks/>
          </p:cNvGrpSpPr>
          <p:nvPr/>
        </p:nvGrpSpPr>
        <p:grpSpPr bwMode="auto">
          <a:xfrm>
            <a:off x="3257550" y="3371850"/>
            <a:ext cx="1714500" cy="1828800"/>
            <a:chOff x="3696" y="2784"/>
            <a:chExt cx="1536" cy="1536"/>
          </a:xfrm>
        </p:grpSpPr>
        <p:pic>
          <p:nvPicPr>
            <p:cNvPr id="13318" name="Picture 9" descr="GOLDENCD">
              <a:extLst>
                <a:ext uri="{FF2B5EF4-FFF2-40B4-BE49-F238E27FC236}">
                  <a16:creationId xmlns:a16="http://schemas.microsoft.com/office/drawing/2014/main" id="{3EDC97B3-CF5C-DD75-8160-4A0AAA1709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9" name="Picture 10" descr="WaterLily-02">
              <a:extLst>
                <a:ext uri="{FF2B5EF4-FFF2-40B4-BE49-F238E27FC236}">
                  <a16:creationId xmlns:a16="http://schemas.microsoft.com/office/drawing/2014/main" id="{57681C0A-E48A-8BB0-EB17-8993B9360FB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151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409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y2mate.com - Đoàn Tàu Nhỏ Xíu  Bài Hát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3D50967B-3FF6-CFA4-3F68-F8C100F31F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5" end="1408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82915" y="3569217"/>
            <a:ext cx="609600" cy="609600"/>
          </a:xfrm>
          <a:prstGeom prst="rect">
            <a:avLst/>
          </a:prstGeom>
        </p:spPr>
      </p:pic>
      <p:pic>
        <p:nvPicPr>
          <p:cNvPr id="4098" name="Picture 2" descr="Bài hát &quot;Đoàn tàu nhỏ xíu&quot; 🤗 #giaovienmamnon | TikTok">
            <a:extLst>
              <a:ext uri="{FF2B5EF4-FFF2-40B4-BE49-F238E27FC236}">
                <a16:creationId xmlns:a16="http://schemas.microsoft.com/office/drawing/2014/main" id="{6F6FFA5F-364B-51EB-308D-1AC69B58A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66" y="2717889"/>
            <a:ext cx="2747898" cy="229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Em-Di-Choi-Thuyen-Top-Ca-Thieu-Nhi">
            <a:hlinkClick r:id="" action="ppaction://media"/>
            <a:extLst>
              <a:ext uri="{FF2B5EF4-FFF2-40B4-BE49-F238E27FC236}">
                <a16:creationId xmlns:a16="http://schemas.microsoft.com/office/drawing/2014/main" id="{675109A0-C419-261F-86F1-0B814F1E8D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07" end="113753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55438" y="3571213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DE2E6F-D267-A452-3950-F6532F8DF2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93" t="99" r="9675" b="19713"/>
          <a:stretch/>
        </p:blipFill>
        <p:spPr>
          <a:xfrm>
            <a:off x="1244209" y="2735829"/>
            <a:ext cx="2758841" cy="2296232"/>
          </a:xfrm>
          <a:prstGeom prst="rect">
            <a:avLst/>
          </a:prstGeom>
        </p:spPr>
      </p:pic>
      <p:pic>
        <p:nvPicPr>
          <p:cNvPr id="9" name="y2mate.com - Em Tập Lái Ô Tô">
            <a:hlinkClick r:id="" action="ppaction://media"/>
            <a:extLst>
              <a:ext uri="{FF2B5EF4-FFF2-40B4-BE49-F238E27FC236}">
                <a16:creationId xmlns:a16="http://schemas.microsoft.com/office/drawing/2014/main" id="{D7C6D4E4-B611-FDA4-CBE3-4A37B22F1E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2400" end="52321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8666" y="1129891"/>
            <a:ext cx="609600" cy="609600"/>
          </a:xfrm>
          <a:prstGeom prst="rect">
            <a:avLst/>
          </a:prstGeom>
        </p:spPr>
      </p:pic>
      <p:pic>
        <p:nvPicPr>
          <p:cNvPr id="2050" name="Picture 2" descr="Sở Giáo Dục Và Đào Tạo Vĩnh Phúc">
            <a:extLst>
              <a:ext uri="{FF2B5EF4-FFF2-40B4-BE49-F238E27FC236}">
                <a16:creationId xmlns:a16="http://schemas.microsoft.com/office/drawing/2014/main" id="{93F0CD48-6E04-ADC7-F60C-4FD370205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9" t="11683" r="12445" b="6366"/>
          <a:stretch/>
        </p:blipFill>
        <p:spPr bwMode="auto">
          <a:xfrm>
            <a:off x="4681868" y="261752"/>
            <a:ext cx="2762075" cy="230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m Đi Qua Ngã Tư Đường Phố - Nhạc Thiếu Nhi Hoạt Hình Vui Nhộn (mp3cut.net).mp3">
            <a:hlinkClick r:id="" action="ppaction://media"/>
            <a:extLst>
              <a:ext uri="{FF2B5EF4-FFF2-40B4-BE49-F238E27FC236}">
                <a16:creationId xmlns:a16="http://schemas.microsoft.com/office/drawing/2014/main" id="{76B6B7C2-86E2-E98B-82E8-6C78C94777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8184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85999" y="1092717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62C6B9-A10A-1086-D4AB-310345A9AC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9762" y="229192"/>
            <a:ext cx="2762075" cy="2336650"/>
          </a:xfrm>
          <a:prstGeom prst="rect">
            <a:avLst/>
          </a:prstGeom>
        </p:spPr>
      </p:pic>
      <p:sp>
        <p:nvSpPr>
          <p:cNvPr id="15364" name="Rectangle 4">
            <a:extLst>
              <a:ext uri="{FF2B5EF4-FFF2-40B4-BE49-F238E27FC236}">
                <a16:creationId xmlns:a16="http://schemas.microsoft.com/office/drawing/2014/main" id="{FAEB9662-2785-C01B-BA7E-D8C6C10AC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868" y="257578"/>
            <a:ext cx="2762075" cy="2306160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2900" b="0" i="1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2B0EA399-1655-03F0-EE5A-3A8130246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3766" y="2725901"/>
            <a:ext cx="2730177" cy="2296232"/>
          </a:xfrm>
          <a:prstGeom prst="rect">
            <a:avLst/>
          </a:prstGeom>
          <a:solidFill>
            <a:srgbClr val="CC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29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47A45A08-D42C-6352-11CE-A88D91727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975" y="2725901"/>
            <a:ext cx="2762075" cy="2296232"/>
          </a:xfrm>
          <a:prstGeom prst="rect">
            <a:avLst/>
          </a:prstGeom>
          <a:solidFill>
            <a:srgbClr val="162F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29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53860593-C712-1E17-399E-59DACA1D3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762" y="247650"/>
            <a:ext cx="2762075" cy="230616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29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F17A48-9310-562F-07EE-966D5E67F2D1}"/>
              </a:ext>
            </a:extLst>
          </p:cNvPr>
          <p:cNvSpPr txBox="1"/>
          <p:nvPr/>
        </p:nvSpPr>
        <p:spPr>
          <a:xfrm>
            <a:off x="2039679" y="343786"/>
            <a:ext cx="914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89314A-1BB5-686F-22A3-AAFCCD04A129}"/>
              </a:ext>
            </a:extLst>
          </p:cNvPr>
          <p:cNvSpPr txBox="1"/>
          <p:nvPr/>
        </p:nvSpPr>
        <p:spPr>
          <a:xfrm>
            <a:off x="5513866" y="424773"/>
            <a:ext cx="914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85D60-A1D5-9D2A-757F-154DD82D62D8}"/>
              </a:ext>
            </a:extLst>
          </p:cNvPr>
          <p:cNvSpPr txBox="1"/>
          <p:nvPr/>
        </p:nvSpPr>
        <p:spPr>
          <a:xfrm>
            <a:off x="2164812" y="2802969"/>
            <a:ext cx="914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A00E0-8B7E-E318-6F7B-E71406DF7246}"/>
              </a:ext>
            </a:extLst>
          </p:cNvPr>
          <p:cNvSpPr txBox="1"/>
          <p:nvPr/>
        </p:nvSpPr>
        <p:spPr>
          <a:xfrm>
            <a:off x="5513866" y="2788867"/>
            <a:ext cx="914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9523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5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5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50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99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5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364" grpId="0" animBg="1"/>
      <p:bldP spid="15365" grpId="0" animBg="1"/>
      <p:bldP spid="15366" grpId="0" animBg="1"/>
      <p:bldP spid="15367" grpId="0" animBg="1"/>
      <p:bldP spid="3" grpId="0"/>
      <p:bldP spid="4" grpId="0"/>
      <p:bldP spid="5" grpId="0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.VnAvant"/>
        <a:ea typeface=""/>
        <a:cs typeface=""/>
      </a:majorFont>
      <a:minorFont>
        <a:latin typeface=".VnAva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.VnAvant"/>
        <a:ea typeface=""/>
        <a:cs typeface=""/>
      </a:majorFont>
      <a:minorFont>
        <a:latin typeface=".VnAva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141</Words>
  <Application>Microsoft Office PowerPoint</Application>
  <PresentationFormat>On-screen Show (16:9)</PresentationFormat>
  <Paragraphs>31</Paragraphs>
  <Slides>10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.VnArabiaH</vt:lpstr>
      <vt:lpstr>.VnAvant</vt:lpstr>
      <vt:lpstr>Arial</vt:lpstr>
      <vt:lpstr>Calibri</vt:lpstr>
      <vt:lpstr>Franklin Gothic Book</vt:lpstr>
      <vt:lpstr>Franklin Gothic Medium</vt:lpstr>
      <vt:lpstr>Times New Roman</vt:lpstr>
      <vt:lpstr>Wingdings</vt:lpstr>
      <vt:lpstr>2_Default Design</vt:lpstr>
      <vt:lpstr>3_Default Design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Win7U</dc:creator>
  <cp:lastModifiedBy>DELL</cp:lastModifiedBy>
  <cp:revision>11</cp:revision>
  <dcterms:created xsi:type="dcterms:W3CDTF">2023-03-11T13:28:39Z</dcterms:created>
  <dcterms:modified xsi:type="dcterms:W3CDTF">2024-03-17T14:48:05Z</dcterms:modified>
</cp:coreProperties>
</file>