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71" r:id="rId3"/>
    <p:sldId id="270" r:id="rId4"/>
    <p:sldId id="263" r:id="rId5"/>
    <p:sldId id="264" r:id="rId6"/>
    <p:sldId id="265" r:id="rId7"/>
    <p:sldId id="266" r:id="rId8"/>
    <p:sldId id="267" r:id="rId9"/>
    <p:sldId id="269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B6B"/>
    <a:srgbClr val="88B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88347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18439"/>
      </p:ext>
    </p:extLst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4391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5636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84168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69497"/>
      </p:ext>
    </p:extLst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84493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42767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13868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66627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830522"/>
      </p:ext>
    </p:extLst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617A-6E22-41C2-808B-B52E4712C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AF5D-BC79-43EA-8336-8E60E41B25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5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495" y="0"/>
            <a:ext cx="12255495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81201" y="920711"/>
            <a:ext cx="81026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LỚP MẪU GIÁO NHỠ B4</a:t>
            </a:r>
            <a:endParaRPr lang="en-GB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3" y="46631"/>
            <a:ext cx="1541379" cy="15641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1957" y="1420862"/>
            <a:ext cx="5404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15/4/2024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20/4/2024)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07895" y="41319"/>
            <a:ext cx="601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436" y="1965917"/>
            <a:ext cx="12172542" cy="4929518"/>
            <a:chOff x="2198483" y="1986793"/>
            <a:chExt cx="7886358" cy="4689667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9967F879-88EE-4288-9902-006D7900F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8164" y="1986793"/>
              <a:ext cx="1434388" cy="3257873"/>
              <a:chOff x="698" y="1404"/>
              <a:chExt cx="834" cy="1915"/>
            </a:xfrm>
          </p:grpSpPr>
          <p:sp>
            <p:nvSpPr>
              <p:cNvPr id="56" name="AutoShape 4">
                <a:extLst>
                  <a:ext uri="{FF2B5EF4-FFF2-40B4-BE49-F238E27FC236}">
                    <a16:creationId xmlns:a16="http://schemas.microsoft.com/office/drawing/2014/main" id="{88AE4512-1B72-425D-B5CF-4A02400D94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9" y="1540"/>
                <a:ext cx="743" cy="1682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AutoShape 5">
                <a:extLst>
                  <a:ext uri="{FF2B5EF4-FFF2-40B4-BE49-F238E27FC236}">
                    <a16:creationId xmlns:a16="http://schemas.microsoft.com/office/drawing/2014/main" id="{8A69A02E-D119-4A3A-B774-3D64000EA2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9" y="1510"/>
                <a:ext cx="737" cy="1655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AutoShape 6">
                <a:extLst>
                  <a:ext uri="{FF2B5EF4-FFF2-40B4-BE49-F238E27FC236}">
                    <a16:creationId xmlns:a16="http://schemas.microsoft.com/office/drawing/2014/main" id="{58F7F221-E23B-42F9-94A3-DBBA1A024A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01" y="2842"/>
                <a:ext cx="735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AutoShape 7">
                <a:extLst>
                  <a:ext uri="{FF2B5EF4-FFF2-40B4-BE49-F238E27FC236}">
                    <a16:creationId xmlns:a16="http://schemas.microsoft.com/office/drawing/2014/main" id="{C1F36B97-86FD-4697-A970-95E0B2FC92B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2" y="1456"/>
                <a:ext cx="810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10">
                <a:extLst>
                  <a:ext uri="{FF2B5EF4-FFF2-40B4-BE49-F238E27FC236}">
                    <a16:creationId xmlns:a16="http://schemas.microsoft.com/office/drawing/2014/main" id="{5225E335-C97C-4129-AD7F-0672E9B68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8" y="1404"/>
                <a:ext cx="744" cy="1915"/>
                <a:chOff x="477" y="761"/>
                <a:chExt cx="1230" cy="3159"/>
              </a:xfrm>
            </p:grpSpPr>
            <p:sp>
              <p:nvSpPr>
                <p:cNvPr id="65" name="Oval 12">
                  <a:extLst>
                    <a:ext uri="{FF2B5EF4-FFF2-40B4-BE49-F238E27FC236}">
                      <a16:creationId xmlns:a16="http://schemas.microsoft.com/office/drawing/2014/main" id="{3968ECA8-0393-495E-9EF1-6ACC4AB1F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57" y="3173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Oval 13">
                  <a:extLst>
                    <a:ext uri="{FF2B5EF4-FFF2-40B4-BE49-F238E27FC236}">
                      <a16:creationId xmlns:a16="http://schemas.microsoft.com/office/drawing/2014/main" id="{C4977CEB-BED7-4E08-8E53-0D226D033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38" y="3150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Oval 14">
                  <a:extLst>
                    <a:ext uri="{FF2B5EF4-FFF2-40B4-BE49-F238E27FC236}">
                      <a16:creationId xmlns:a16="http://schemas.microsoft.com/office/drawing/2014/main" id="{090FB721-169E-47F0-9C72-947297468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77" y="3114"/>
                  <a:ext cx="1199" cy="80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Oval 15">
                  <a:extLst>
                    <a:ext uri="{FF2B5EF4-FFF2-40B4-BE49-F238E27FC236}">
                      <a16:creationId xmlns:a16="http://schemas.microsoft.com/office/drawing/2014/main" id="{705A2E57-6A9A-442E-BA61-C0D4E8BD1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85" y="761"/>
                  <a:ext cx="1222" cy="81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3" name="Text Box 16">
                <a:extLst>
                  <a:ext uri="{FF2B5EF4-FFF2-40B4-BE49-F238E27FC236}">
                    <a16:creationId xmlns:a16="http://schemas.microsoft.com/office/drawing/2014/main" id="{DA236293-5701-449D-8D17-4863CD9BE86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65" y="1490"/>
                <a:ext cx="65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LQVH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574572" y="2148986"/>
              <a:ext cx="1510269" cy="4527474"/>
              <a:chOff x="3472685" y="2162713"/>
              <a:chExt cx="1510269" cy="4527474"/>
            </a:xfrm>
          </p:grpSpPr>
          <p:grpSp>
            <p:nvGrpSpPr>
              <p:cNvPr id="42" name="Group 18">
                <a:extLst>
                  <a:ext uri="{FF2B5EF4-FFF2-40B4-BE49-F238E27FC236}">
                    <a16:creationId xmlns:a16="http://schemas.microsoft.com/office/drawing/2014/main" id="{C73CEB11-45F8-4CE0-B847-37CED91D84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2685" y="2162713"/>
                <a:ext cx="1486864" cy="4527474"/>
                <a:chOff x="2785" y="1532"/>
                <a:chExt cx="865" cy="2667"/>
              </a:xfrm>
            </p:grpSpPr>
            <p:sp>
              <p:nvSpPr>
                <p:cNvPr id="44" name="AutoShape 19">
                  <a:extLst>
                    <a:ext uri="{FF2B5EF4-FFF2-40B4-BE49-F238E27FC236}">
                      <a16:creationId xmlns:a16="http://schemas.microsoft.com/office/drawing/2014/main" id="{3FC15E51-C116-4BC4-8158-93DC45121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18" y="1624"/>
                  <a:ext cx="651" cy="1655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34B034"/>
                    </a:gs>
                    <a:gs pos="100000">
                      <a:srgbClr val="3F8B4A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AutoShape 20">
                  <a:extLst>
                    <a:ext uri="{FF2B5EF4-FFF2-40B4-BE49-F238E27FC236}">
                      <a16:creationId xmlns:a16="http://schemas.microsoft.com/office/drawing/2014/main" id="{997D96FB-D0DB-478F-BB01-701EF2346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08" y="1611"/>
                  <a:ext cx="712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E7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AutoShape 21">
                  <a:extLst>
                    <a:ext uri="{FF2B5EF4-FFF2-40B4-BE49-F238E27FC236}">
                      <a16:creationId xmlns:a16="http://schemas.microsoft.com/office/drawing/2014/main" id="{EDF3D807-B421-4A3D-9F5C-702E17C2F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55" y="2845"/>
                  <a:ext cx="543" cy="44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3E77E"/>
                    </a:gs>
                    <a:gs pos="100000">
                      <a:srgbClr val="B3F2B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utoShape 22">
                  <a:extLst>
                    <a:ext uri="{FF2B5EF4-FFF2-40B4-BE49-F238E27FC236}">
                      <a16:creationId xmlns:a16="http://schemas.microsoft.com/office/drawing/2014/main" id="{90238364-271C-4C2F-A89E-F109737D0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23" y="1577"/>
                  <a:ext cx="672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0F7D4"/>
                    </a:gs>
                    <a:gs pos="100000">
                      <a:srgbClr val="73E77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Oval 23">
                  <a:extLst>
                    <a:ext uri="{FF2B5EF4-FFF2-40B4-BE49-F238E27FC236}">
                      <a16:creationId xmlns:a16="http://schemas.microsoft.com/office/drawing/2014/main" id="{D35FB15C-F98F-4BF1-ACC7-A4A31C9DB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08" y="1532"/>
                  <a:ext cx="722" cy="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Oval 24">
                  <a:extLst>
                    <a:ext uri="{FF2B5EF4-FFF2-40B4-BE49-F238E27FC236}">
                      <a16:creationId xmlns:a16="http://schemas.microsoft.com/office/drawing/2014/main" id="{4F6FC0EC-4643-420D-B7F4-2B578D387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77" y="3008"/>
                  <a:ext cx="392" cy="3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Oval 25">
                  <a:extLst>
                    <a:ext uri="{FF2B5EF4-FFF2-40B4-BE49-F238E27FC236}">
                      <a16:creationId xmlns:a16="http://schemas.microsoft.com/office/drawing/2014/main" id="{518F870F-AAD1-4CE7-85A6-641ABF0B99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49" y="2994"/>
                  <a:ext cx="383" cy="3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Oval 26">
                  <a:extLst>
                    <a:ext uri="{FF2B5EF4-FFF2-40B4-BE49-F238E27FC236}">
                      <a16:creationId xmlns:a16="http://schemas.microsoft.com/office/drawing/2014/main" id="{7A07EC80-E3A6-49E9-8BDD-85F4B0D30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028" y="2908"/>
                  <a:ext cx="364" cy="3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Oval 27">
                  <a:extLst>
                    <a:ext uri="{FF2B5EF4-FFF2-40B4-BE49-F238E27FC236}">
                      <a16:creationId xmlns:a16="http://schemas.microsoft.com/office/drawing/2014/main" id="{34F07E69-5F68-4ED5-B7F8-0AFBFA175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02" y="2972"/>
                  <a:ext cx="722" cy="4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28">
                  <a:extLst>
                    <a:ext uri="{FF2B5EF4-FFF2-40B4-BE49-F238E27FC236}">
                      <a16:creationId xmlns:a16="http://schemas.microsoft.com/office/drawing/2014/main" id="{27703364-31F2-4B13-A1EC-68B1E9090D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973" y="1623"/>
                  <a:ext cx="578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ÔN LUYỆN</a:t>
                  </a:r>
                </a:p>
              </p:txBody>
            </p:sp>
            <p:sp>
              <p:nvSpPr>
                <p:cNvPr id="54" name="AutoShape 30">
                  <a:extLst>
                    <a:ext uri="{FF2B5EF4-FFF2-40B4-BE49-F238E27FC236}">
                      <a16:creationId xmlns:a16="http://schemas.microsoft.com/office/drawing/2014/main" id="{35DC4A03-DBCF-4DF3-8DC8-85629DBB7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85" y="3467"/>
                  <a:ext cx="865" cy="548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58A4AE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AutoShape 31">
                  <a:extLst>
                    <a:ext uri="{FF2B5EF4-FFF2-40B4-BE49-F238E27FC236}">
                      <a16:creationId xmlns:a16="http://schemas.microsoft.com/office/drawing/2014/main" id="{A02CF455-2CE7-4F8F-A811-057E7DE19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812" y="3602"/>
                  <a:ext cx="838" cy="48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2B2BB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AutoShape 31">
                  <a:extLst>
                    <a:ext uri="{FF2B5EF4-FFF2-40B4-BE49-F238E27FC236}">
                      <a16:creationId xmlns:a16="http://schemas.microsoft.com/office/drawing/2014/main" id="{A02CF455-2CE7-4F8F-A811-057E7DE19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872" y="3716"/>
                  <a:ext cx="758" cy="48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2B2BB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3699675" y="3250970"/>
                <a:ext cx="1283279" cy="12297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992D8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NẶN BÁNH CHƯNG, BÁNH DÀY</a:t>
                </a:r>
                <a:endParaRPr lang="en-GB" dirty="0">
                  <a:solidFill>
                    <a:srgbClr val="992D82"/>
                  </a:solidFill>
                  <a:ea typeface="Times New Roman" panose="02020603050405020304" pitchFamily="18" charset="0"/>
                </a:endParaRPr>
              </a:p>
              <a:p>
                <a:pPr marL="342900" indent="-342900" algn="ctr">
                  <a:buFont typeface="Arial" charset="0"/>
                  <a:buChar char="•"/>
                </a:pPr>
                <a:endParaRPr lang="pt-BR" sz="24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161281" y="2058257"/>
              <a:ext cx="2361405" cy="4305289"/>
              <a:chOff x="6187878" y="2058257"/>
              <a:chExt cx="2361405" cy="4305289"/>
            </a:xfrm>
          </p:grpSpPr>
          <p:grpSp>
            <p:nvGrpSpPr>
              <p:cNvPr id="27" name="Group 32">
                <a:extLst>
                  <a:ext uri="{FF2B5EF4-FFF2-40B4-BE49-F238E27FC236}">
                    <a16:creationId xmlns:a16="http://schemas.microsoft.com/office/drawing/2014/main" id="{A53EE801-4EF4-4FF4-9E40-EB02D98940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87878" y="2058257"/>
                <a:ext cx="2361405" cy="4305289"/>
                <a:chOff x="4410" y="1472"/>
                <a:chExt cx="1373" cy="2479"/>
              </a:xfrm>
            </p:grpSpPr>
            <p:sp>
              <p:nvSpPr>
                <p:cNvPr id="29" name="AutoShape 33">
                  <a:extLst>
                    <a:ext uri="{FF2B5EF4-FFF2-40B4-BE49-F238E27FC236}">
                      <a16:creationId xmlns:a16="http://schemas.microsoft.com/office/drawing/2014/main" id="{8648EC14-CB18-4ADA-857A-7630255DE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10" y="1538"/>
                  <a:ext cx="734" cy="1758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B59F43"/>
                    </a:gs>
                    <a:gs pos="100000">
                      <a:srgbClr val="8F8849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AutoShape 34">
                  <a:extLst>
                    <a:ext uri="{FF2B5EF4-FFF2-40B4-BE49-F238E27FC236}">
                      <a16:creationId xmlns:a16="http://schemas.microsoft.com/office/drawing/2014/main" id="{10976DB5-BD36-4C7C-8E6F-994B6074C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16" y="1568"/>
                  <a:ext cx="733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9E0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AutoShape 35">
                  <a:extLst>
                    <a:ext uri="{FF2B5EF4-FFF2-40B4-BE49-F238E27FC236}">
                      <a16:creationId xmlns:a16="http://schemas.microsoft.com/office/drawing/2014/main" id="{B0F54481-650F-48AF-A4D4-8E1BFD037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524" y="2821"/>
                  <a:ext cx="640" cy="44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9E065"/>
                    </a:gs>
                    <a:gs pos="100000">
                      <a:srgbClr val="F2EDA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AutoShape 36">
                  <a:extLst>
                    <a:ext uri="{FF2B5EF4-FFF2-40B4-BE49-F238E27FC236}">
                      <a16:creationId xmlns:a16="http://schemas.microsoft.com/office/drawing/2014/main" id="{8BEB05FA-D77F-455B-9101-DD5DEACF12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15" y="1564"/>
                  <a:ext cx="719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8F5CC"/>
                    </a:gs>
                    <a:gs pos="100000">
                      <a:srgbClr val="E9E06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3" name="Group 37">
                  <a:extLst>
                    <a:ext uri="{FF2B5EF4-FFF2-40B4-BE49-F238E27FC236}">
                      <a16:creationId xmlns:a16="http://schemas.microsoft.com/office/drawing/2014/main" id="{F1CD36BD-C696-46E4-9909-BA92A4D06D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10" y="1472"/>
                  <a:ext cx="1352" cy="1864"/>
                  <a:chOff x="1694" y="875"/>
                  <a:chExt cx="2236" cy="3078"/>
                </a:xfrm>
              </p:grpSpPr>
              <p:sp>
                <p:nvSpPr>
                  <p:cNvPr id="41" name="Oval 42">
                    <a:extLst>
                      <a:ext uri="{FF2B5EF4-FFF2-40B4-BE49-F238E27FC236}">
                        <a16:creationId xmlns:a16="http://schemas.microsoft.com/office/drawing/2014/main" id="{69150E3E-5C0D-4535-8802-BE6D60E7A2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397" y="3340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Oval 38">
                    <a:extLst>
                      <a:ext uri="{FF2B5EF4-FFF2-40B4-BE49-F238E27FC236}">
                        <a16:creationId xmlns:a16="http://schemas.microsoft.com/office/drawing/2014/main" id="{76AF2E19-3C5A-4BC4-994C-59F4CFBB47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94" y="875"/>
                    <a:ext cx="1224" cy="78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square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Oval 40">
                    <a:extLst>
                      <a:ext uri="{FF2B5EF4-FFF2-40B4-BE49-F238E27FC236}">
                        <a16:creationId xmlns:a16="http://schemas.microsoft.com/office/drawing/2014/main" id="{07625FC9-38CC-4CAC-8808-EB92B6488B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03" y="3322"/>
                    <a:ext cx="1143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4" name="Text Box 43">
                  <a:extLst>
                    <a:ext uri="{FF2B5EF4-FFF2-40B4-BE49-F238E27FC236}">
                      <a16:creationId xmlns:a16="http://schemas.microsoft.com/office/drawing/2014/main" id="{F049143B-914B-47D6-9C06-1EA20D43B4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4627" y="1582"/>
                  <a:ext cx="344" cy="2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LQVT</a:t>
                  </a:r>
                </a:p>
              </p:txBody>
            </p:sp>
            <p:sp>
              <p:nvSpPr>
                <p:cNvPr id="35" name="AutoShape 45">
                  <a:extLst>
                    <a:ext uri="{FF2B5EF4-FFF2-40B4-BE49-F238E27FC236}">
                      <a16:creationId xmlns:a16="http://schemas.microsoft.com/office/drawing/2014/main" id="{A6FC360C-DBF4-4AEE-8C7C-9D3CF3A76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951" y="3374"/>
                  <a:ext cx="832" cy="521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99BA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AutoShape 46">
                  <a:extLst>
                    <a:ext uri="{FF2B5EF4-FFF2-40B4-BE49-F238E27FC236}">
                      <a16:creationId xmlns:a16="http://schemas.microsoft.com/office/drawing/2014/main" id="{94CAA248-9AFB-4839-A658-9E58AF4CF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982" y="3464"/>
                  <a:ext cx="770" cy="4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8DAD4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6207375" y="3270717"/>
                <a:ext cx="1240831" cy="878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 ĐỊNH CÁC BUỔI TRONG NGÀY</a:t>
                </a:r>
                <a:endParaRPr lang="en-US" b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198483" y="3167183"/>
              <a:ext cx="1438351" cy="966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GB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</a:p>
            <a:p>
              <a:pPr algn="ctr"/>
              <a:r>
                <a:rPr lang="en-GB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 NƯỚC VÀ MÂY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AutoShape 34">
            <a:extLst>
              <a:ext uri="{FF2B5EF4-FFF2-40B4-BE49-F238E27FC236}">
                <a16:creationId xmlns:a16="http://schemas.microsoft.com/office/drawing/2014/main" id="{10976DB5-BD36-4C7C-8E6F-994B6074C4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82481" y="2121262"/>
            <a:ext cx="1951159" cy="3077700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41">
            <a:extLst>
              <a:ext uri="{FF2B5EF4-FFF2-40B4-BE49-F238E27FC236}">
                <a16:creationId xmlns:a16="http://schemas.microsoft.com/office/drawing/2014/main" id="{255FD346-AF8F-4771-BE12-E4268EB3AB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58357" y="4699244"/>
            <a:ext cx="963777" cy="65100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7265" y="4642744"/>
            <a:ext cx="856155" cy="52942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46">
            <a:extLst>
              <a:ext uri="{FF2B5EF4-FFF2-40B4-BE49-F238E27FC236}">
                <a16:creationId xmlns:a16="http://schemas.microsoft.com/office/drawing/2014/main" id="{94CAA248-9AFB-4839-A658-9E58AF4CF9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27595" y="5352852"/>
            <a:ext cx="2044069" cy="8890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064382" y="3145887"/>
            <a:ext cx="2225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 TRẺ KỸ NĂNG CHỐNG ĐUỐI NƯỚC</a:t>
            </a:r>
            <a:endParaRPr lang="en-US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AutoShape 5">
            <a:extLst>
              <a:ext uri="{FF2B5EF4-FFF2-40B4-BE49-F238E27FC236}">
                <a16:creationId xmlns:a16="http://schemas.microsoft.com/office/drawing/2014/main" id="{8A69A02E-D119-4A3A-B774-3D64000EA2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21057" y="2172371"/>
            <a:ext cx="1873831" cy="30969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12">
            <a:extLst>
              <a:ext uri="{FF2B5EF4-FFF2-40B4-BE49-F238E27FC236}">
                <a16:creationId xmlns:a16="http://schemas.microsoft.com/office/drawing/2014/main" id="{3968ECA8-0393-495E-9EF1-6ACC4AB1FC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10504" y="4503281"/>
            <a:ext cx="1883934" cy="70122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13">
            <a:extLst>
              <a:ext uri="{FF2B5EF4-FFF2-40B4-BE49-F238E27FC236}">
                <a16:creationId xmlns:a16="http://schemas.microsoft.com/office/drawing/2014/main" id="{C4977CEB-BED7-4E08-8E53-0D226D0338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04633" y="4577957"/>
            <a:ext cx="1012808" cy="68388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14">
            <a:extLst>
              <a:ext uri="{FF2B5EF4-FFF2-40B4-BE49-F238E27FC236}">
                <a16:creationId xmlns:a16="http://schemas.microsoft.com/office/drawing/2014/main" id="{090FB721-169E-47F0-9C72-9472974680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30593" y="4653448"/>
            <a:ext cx="1815889" cy="788723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15">
            <a:extLst>
              <a:ext uri="{FF2B5EF4-FFF2-40B4-BE49-F238E27FC236}">
                <a16:creationId xmlns:a16="http://schemas.microsoft.com/office/drawing/2014/main" id="{705A2E57-6A9A-442E-BA61-C0D4E8BD13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06343" y="1987435"/>
            <a:ext cx="1873831" cy="90157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16">
            <a:extLst>
              <a:ext uri="{FF2B5EF4-FFF2-40B4-BE49-F238E27FC236}">
                <a16:creationId xmlns:a16="http://schemas.microsoft.com/office/drawing/2014/main" id="{DA236293-5701-449D-8D17-4863CD9BE8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91905" y="2203849"/>
            <a:ext cx="2004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342056" y="3358706"/>
            <a:ext cx="1565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CHIẾC KEM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AutoShape 31">
            <a:extLst>
              <a:ext uri="{FF2B5EF4-FFF2-40B4-BE49-F238E27FC236}">
                <a16:creationId xmlns:a16="http://schemas.microsoft.com/office/drawing/2014/main" id="{A02CF455-2CE7-4F8F-A811-057E7DE19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60585" y="5497168"/>
            <a:ext cx="2011079" cy="8618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41">
            <a:extLst>
              <a:ext uri="{FF2B5EF4-FFF2-40B4-BE49-F238E27FC236}">
                <a16:creationId xmlns:a16="http://schemas.microsoft.com/office/drawing/2014/main" id="{255FD346-AF8F-4771-BE12-E4268EB3AB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08675" y="4600743"/>
            <a:ext cx="963777" cy="65100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47449" y="4523438"/>
            <a:ext cx="1897338" cy="77621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29465" y="4608412"/>
            <a:ext cx="880701" cy="52942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46">
            <a:extLst>
              <a:ext uri="{FF2B5EF4-FFF2-40B4-BE49-F238E27FC236}">
                <a16:creationId xmlns:a16="http://schemas.microsoft.com/office/drawing/2014/main" id="{94CAA248-9AFB-4839-A658-9E58AF4CF9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13566" y="5797368"/>
            <a:ext cx="2044070" cy="8890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AutoShape 31">
            <a:extLst>
              <a:ext uri="{FF2B5EF4-FFF2-40B4-BE49-F238E27FC236}">
                <a16:creationId xmlns:a16="http://schemas.microsoft.com/office/drawing/2014/main" id="{A02CF455-2CE7-4F8F-A811-057E7DE19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79265" y="5666578"/>
            <a:ext cx="2011079" cy="8618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Oval 23">
            <a:extLst>
              <a:ext uri="{FF2B5EF4-FFF2-40B4-BE49-F238E27FC236}">
                <a16:creationId xmlns:a16="http://schemas.microsoft.com/office/drawing/2014/main" id="{D35FB15C-F98F-4BF1-ACC7-A4A31C9DBC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4914" y="1987435"/>
            <a:ext cx="1926685" cy="84224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 Box 28">
            <a:extLst>
              <a:ext uri="{FF2B5EF4-FFF2-40B4-BE49-F238E27FC236}">
                <a16:creationId xmlns:a16="http://schemas.microsoft.com/office/drawing/2014/main" id="{27703364-31F2-4B13-A1EC-68B1E9090D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12916" y="2177215"/>
            <a:ext cx="21968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38" y="4621615"/>
            <a:ext cx="151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2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(15/4/2024)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2612" y="4653448"/>
            <a:ext cx="176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(16/4/2024)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921" y="4673137"/>
            <a:ext cx="19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4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(17/4/2024)</a:t>
            </a:r>
          </a:p>
        </p:txBody>
      </p:sp>
      <p:sp>
        <p:nvSpPr>
          <p:cNvPr id="86" name="Oval 27">
            <a:extLst>
              <a:ext uri="{FF2B5EF4-FFF2-40B4-BE49-F238E27FC236}">
                <a16:creationId xmlns:a16="http://schemas.microsoft.com/office/drawing/2014/main" id="{34F07E69-5F68-4ED5-B7F8-0AFBFA1759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36666" y="4560988"/>
            <a:ext cx="1805085" cy="82911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9631" y="4653448"/>
            <a:ext cx="139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5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(18/4/2024)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99399" y="4673136"/>
            <a:ext cx="15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(20/4/2024)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7941CAD2-3BAC-3450-A473-DE85892E3A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15644" y="2214145"/>
            <a:ext cx="1971507" cy="30969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C4ED7DE5-1CE1-E98F-F839-6FB306A33E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32514" y="4492623"/>
            <a:ext cx="1815889" cy="788723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E98A537F-A8F6-B86F-A04F-175EB55EE6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97387" y="1999527"/>
            <a:ext cx="1873831" cy="90157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AA33B3DB-BD64-77D4-1E32-0AA8D05D50C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94485" y="2258000"/>
            <a:ext cx="2004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612A8-045E-0F4C-95AC-34900246B5C5}"/>
              </a:ext>
            </a:extLst>
          </p:cNvPr>
          <p:cNvSpPr/>
          <p:nvPr/>
        </p:nvSpPr>
        <p:spPr>
          <a:xfrm>
            <a:off x="8162720" y="3526333"/>
            <a:ext cx="2087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DH: NẮNG SỚM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4F20F-32D6-5422-7D37-F71EBA4CAA50}"/>
              </a:ext>
            </a:extLst>
          </p:cNvPr>
          <p:cNvSpPr txBox="1"/>
          <p:nvPr/>
        </p:nvSpPr>
        <p:spPr>
          <a:xfrm>
            <a:off x="8271979" y="4594200"/>
            <a:ext cx="19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(19/4/2024)</a:t>
            </a:r>
          </a:p>
        </p:txBody>
      </p:sp>
    </p:spTree>
    <p:extLst>
      <p:ext uri="{BB962C8B-B14F-4D97-AF65-F5344CB8AC3E}">
        <p14:creationId xmlns:p14="http://schemas.microsoft.com/office/powerpoint/2010/main" val="3330271121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495" y="0"/>
            <a:ext cx="12255495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81201" y="920711"/>
            <a:ext cx="81026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LỚP MẪU GIÁO NHỠ B4</a:t>
            </a:r>
            <a:endParaRPr lang="en-GB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3" y="46631"/>
            <a:ext cx="1541379" cy="15641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1957" y="1420862"/>
            <a:ext cx="5404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22/4/2024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27/4/2024)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07895" y="41319"/>
            <a:ext cx="601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436" y="1965917"/>
            <a:ext cx="12136417" cy="4929518"/>
            <a:chOff x="2198483" y="1986793"/>
            <a:chExt cx="7862953" cy="4689667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9967F879-88EE-4288-9902-006D7900F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8164" y="1986793"/>
              <a:ext cx="1434388" cy="3257873"/>
              <a:chOff x="698" y="1404"/>
              <a:chExt cx="834" cy="1915"/>
            </a:xfrm>
          </p:grpSpPr>
          <p:sp>
            <p:nvSpPr>
              <p:cNvPr id="56" name="AutoShape 4">
                <a:extLst>
                  <a:ext uri="{FF2B5EF4-FFF2-40B4-BE49-F238E27FC236}">
                    <a16:creationId xmlns:a16="http://schemas.microsoft.com/office/drawing/2014/main" id="{88AE4512-1B72-425D-B5CF-4A02400D94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9" y="1540"/>
                <a:ext cx="743" cy="1682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AutoShape 5">
                <a:extLst>
                  <a:ext uri="{FF2B5EF4-FFF2-40B4-BE49-F238E27FC236}">
                    <a16:creationId xmlns:a16="http://schemas.microsoft.com/office/drawing/2014/main" id="{8A69A02E-D119-4A3A-B774-3D64000EA2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9" y="1510"/>
                <a:ext cx="737" cy="1655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AutoShape 6">
                <a:extLst>
                  <a:ext uri="{FF2B5EF4-FFF2-40B4-BE49-F238E27FC236}">
                    <a16:creationId xmlns:a16="http://schemas.microsoft.com/office/drawing/2014/main" id="{58F7F221-E23B-42F9-94A3-DBBA1A024A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01" y="2842"/>
                <a:ext cx="735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AutoShape 7">
                <a:extLst>
                  <a:ext uri="{FF2B5EF4-FFF2-40B4-BE49-F238E27FC236}">
                    <a16:creationId xmlns:a16="http://schemas.microsoft.com/office/drawing/2014/main" id="{C1F36B97-86FD-4697-A970-95E0B2FC92B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2" y="1456"/>
                <a:ext cx="810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10">
                <a:extLst>
                  <a:ext uri="{FF2B5EF4-FFF2-40B4-BE49-F238E27FC236}">
                    <a16:creationId xmlns:a16="http://schemas.microsoft.com/office/drawing/2014/main" id="{5225E335-C97C-4129-AD7F-0672E9B68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8" y="1404"/>
                <a:ext cx="744" cy="1915"/>
                <a:chOff x="477" y="761"/>
                <a:chExt cx="1230" cy="3159"/>
              </a:xfrm>
            </p:grpSpPr>
            <p:sp>
              <p:nvSpPr>
                <p:cNvPr id="65" name="Oval 12">
                  <a:extLst>
                    <a:ext uri="{FF2B5EF4-FFF2-40B4-BE49-F238E27FC236}">
                      <a16:creationId xmlns:a16="http://schemas.microsoft.com/office/drawing/2014/main" id="{3968ECA8-0393-495E-9EF1-6ACC4AB1F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57" y="3173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Oval 13">
                  <a:extLst>
                    <a:ext uri="{FF2B5EF4-FFF2-40B4-BE49-F238E27FC236}">
                      <a16:creationId xmlns:a16="http://schemas.microsoft.com/office/drawing/2014/main" id="{C4977CEB-BED7-4E08-8E53-0D226D033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38" y="3150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Oval 14">
                  <a:extLst>
                    <a:ext uri="{FF2B5EF4-FFF2-40B4-BE49-F238E27FC236}">
                      <a16:creationId xmlns:a16="http://schemas.microsoft.com/office/drawing/2014/main" id="{090FB721-169E-47F0-9C72-947297468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77" y="3114"/>
                  <a:ext cx="1199" cy="80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Oval 15">
                  <a:extLst>
                    <a:ext uri="{FF2B5EF4-FFF2-40B4-BE49-F238E27FC236}">
                      <a16:creationId xmlns:a16="http://schemas.microsoft.com/office/drawing/2014/main" id="{705A2E57-6A9A-442E-BA61-C0D4E8BD1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85" y="761"/>
                  <a:ext cx="1222" cy="81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3" name="Text Box 16">
                <a:extLst>
                  <a:ext uri="{FF2B5EF4-FFF2-40B4-BE49-F238E27FC236}">
                    <a16:creationId xmlns:a16="http://schemas.microsoft.com/office/drawing/2014/main" id="{DA236293-5701-449D-8D17-4863CD9BE86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65" y="1490"/>
                <a:ext cx="658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LQVH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574572" y="2148986"/>
              <a:ext cx="1486864" cy="4527474"/>
              <a:chOff x="3472685" y="2162713"/>
              <a:chExt cx="1486864" cy="4527474"/>
            </a:xfrm>
          </p:grpSpPr>
          <p:grpSp>
            <p:nvGrpSpPr>
              <p:cNvPr id="42" name="Group 18">
                <a:extLst>
                  <a:ext uri="{FF2B5EF4-FFF2-40B4-BE49-F238E27FC236}">
                    <a16:creationId xmlns:a16="http://schemas.microsoft.com/office/drawing/2014/main" id="{C73CEB11-45F8-4CE0-B847-37CED91D84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2685" y="2162713"/>
                <a:ext cx="1486864" cy="4527474"/>
                <a:chOff x="2785" y="1532"/>
                <a:chExt cx="865" cy="2667"/>
              </a:xfrm>
            </p:grpSpPr>
            <p:sp>
              <p:nvSpPr>
                <p:cNvPr id="44" name="AutoShape 19">
                  <a:extLst>
                    <a:ext uri="{FF2B5EF4-FFF2-40B4-BE49-F238E27FC236}">
                      <a16:creationId xmlns:a16="http://schemas.microsoft.com/office/drawing/2014/main" id="{3FC15E51-C116-4BC4-8158-93DC45121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18" y="1624"/>
                  <a:ext cx="651" cy="1655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34B034"/>
                    </a:gs>
                    <a:gs pos="100000">
                      <a:srgbClr val="3F8B4A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AutoShape 20">
                  <a:extLst>
                    <a:ext uri="{FF2B5EF4-FFF2-40B4-BE49-F238E27FC236}">
                      <a16:creationId xmlns:a16="http://schemas.microsoft.com/office/drawing/2014/main" id="{997D96FB-D0DB-478F-BB01-701EF2346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08" y="1611"/>
                  <a:ext cx="712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E7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AutoShape 21">
                  <a:extLst>
                    <a:ext uri="{FF2B5EF4-FFF2-40B4-BE49-F238E27FC236}">
                      <a16:creationId xmlns:a16="http://schemas.microsoft.com/office/drawing/2014/main" id="{EDF3D807-B421-4A3D-9F5C-702E17C2F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55" y="2845"/>
                  <a:ext cx="543" cy="44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3E77E"/>
                    </a:gs>
                    <a:gs pos="100000">
                      <a:srgbClr val="B3F2B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utoShape 22">
                  <a:extLst>
                    <a:ext uri="{FF2B5EF4-FFF2-40B4-BE49-F238E27FC236}">
                      <a16:creationId xmlns:a16="http://schemas.microsoft.com/office/drawing/2014/main" id="{90238364-271C-4C2F-A89E-F109737D0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23" y="1577"/>
                  <a:ext cx="672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0F7D4"/>
                    </a:gs>
                    <a:gs pos="100000">
                      <a:srgbClr val="73E77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Oval 23">
                  <a:extLst>
                    <a:ext uri="{FF2B5EF4-FFF2-40B4-BE49-F238E27FC236}">
                      <a16:creationId xmlns:a16="http://schemas.microsoft.com/office/drawing/2014/main" id="{D35FB15C-F98F-4BF1-ACC7-A4A31C9DB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08" y="1532"/>
                  <a:ext cx="722" cy="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Oval 24">
                  <a:extLst>
                    <a:ext uri="{FF2B5EF4-FFF2-40B4-BE49-F238E27FC236}">
                      <a16:creationId xmlns:a16="http://schemas.microsoft.com/office/drawing/2014/main" id="{4F6FC0EC-4643-420D-B7F4-2B578D387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77" y="3008"/>
                  <a:ext cx="392" cy="3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Oval 25">
                  <a:extLst>
                    <a:ext uri="{FF2B5EF4-FFF2-40B4-BE49-F238E27FC236}">
                      <a16:creationId xmlns:a16="http://schemas.microsoft.com/office/drawing/2014/main" id="{518F870F-AAD1-4CE7-85A6-641ABF0B99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49" y="2994"/>
                  <a:ext cx="383" cy="3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Oval 26">
                  <a:extLst>
                    <a:ext uri="{FF2B5EF4-FFF2-40B4-BE49-F238E27FC236}">
                      <a16:creationId xmlns:a16="http://schemas.microsoft.com/office/drawing/2014/main" id="{7A07EC80-E3A6-49E9-8BDD-85F4B0D30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028" y="2908"/>
                  <a:ext cx="364" cy="3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Oval 27">
                  <a:extLst>
                    <a:ext uri="{FF2B5EF4-FFF2-40B4-BE49-F238E27FC236}">
                      <a16:creationId xmlns:a16="http://schemas.microsoft.com/office/drawing/2014/main" id="{34F07E69-5F68-4ED5-B7F8-0AFBFA175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02" y="2972"/>
                  <a:ext cx="722" cy="4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28">
                  <a:extLst>
                    <a:ext uri="{FF2B5EF4-FFF2-40B4-BE49-F238E27FC236}">
                      <a16:creationId xmlns:a16="http://schemas.microsoft.com/office/drawing/2014/main" id="{27703364-31F2-4B13-A1EC-68B1E9090D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973" y="1623"/>
                  <a:ext cx="578" cy="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ÔN LUYỆN</a:t>
                  </a:r>
                </a:p>
              </p:txBody>
            </p:sp>
            <p:sp>
              <p:nvSpPr>
                <p:cNvPr id="54" name="AutoShape 30">
                  <a:extLst>
                    <a:ext uri="{FF2B5EF4-FFF2-40B4-BE49-F238E27FC236}">
                      <a16:creationId xmlns:a16="http://schemas.microsoft.com/office/drawing/2014/main" id="{35DC4A03-DBCF-4DF3-8DC8-85629DBB7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85" y="3467"/>
                  <a:ext cx="865" cy="548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58A4AE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AutoShape 31">
                  <a:extLst>
                    <a:ext uri="{FF2B5EF4-FFF2-40B4-BE49-F238E27FC236}">
                      <a16:creationId xmlns:a16="http://schemas.microsoft.com/office/drawing/2014/main" id="{A02CF455-2CE7-4F8F-A811-057E7DE19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812" y="3602"/>
                  <a:ext cx="838" cy="48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2B2BB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AutoShape 31">
                  <a:extLst>
                    <a:ext uri="{FF2B5EF4-FFF2-40B4-BE49-F238E27FC236}">
                      <a16:creationId xmlns:a16="http://schemas.microsoft.com/office/drawing/2014/main" id="{A02CF455-2CE7-4F8F-A811-057E7DE19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872" y="3716"/>
                  <a:ext cx="758" cy="48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2B2BB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3663002" y="3425369"/>
                <a:ext cx="1283279" cy="966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>
                    <a:solidFill>
                      <a:srgbClr val="992D8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HIỂU THỜI TIẾT MÙA HÈ</a:t>
                </a:r>
                <a:endParaRPr lang="en-GB" dirty="0">
                  <a:solidFill>
                    <a:srgbClr val="992D82"/>
                  </a:solidFill>
                  <a:ea typeface="Times New Roman" panose="02020603050405020304" pitchFamily="18" charset="0"/>
                </a:endParaRPr>
              </a:p>
              <a:p>
                <a:pPr marL="342900" indent="-342900" algn="ctr">
                  <a:buFont typeface="Arial" charset="0"/>
                  <a:buChar char="•"/>
                </a:pPr>
                <a:endParaRPr lang="pt-BR" sz="24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161281" y="2058257"/>
              <a:ext cx="2361405" cy="4305289"/>
              <a:chOff x="6187878" y="2058257"/>
              <a:chExt cx="2361405" cy="4305289"/>
            </a:xfrm>
          </p:grpSpPr>
          <p:grpSp>
            <p:nvGrpSpPr>
              <p:cNvPr id="27" name="Group 32">
                <a:extLst>
                  <a:ext uri="{FF2B5EF4-FFF2-40B4-BE49-F238E27FC236}">
                    <a16:creationId xmlns:a16="http://schemas.microsoft.com/office/drawing/2014/main" id="{A53EE801-4EF4-4FF4-9E40-EB02D98940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87878" y="2058257"/>
                <a:ext cx="2361405" cy="4305289"/>
                <a:chOff x="4410" y="1472"/>
                <a:chExt cx="1373" cy="2479"/>
              </a:xfrm>
            </p:grpSpPr>
            <p:sp>
              <p:nvSpPr>
                <p:cNvPr id="29" name="AutoShape 33">
                  <a:extLst>
                    <a:ext uri="{FF2B5EF4-FFF2-40B4-BE49-F238E27FC236}">
                      <a16:creationId xmlns:a16="http://schemas.microsoft.com/office/drawing/2014/main" id="{8648EC14-CB18-4ADA-857A-7630255DE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10" y="1538"/>
                  <a:ext cx="734" cy="1758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B59F43"/>
                    </a:gs>
                    <a:gs pos="100000">
                      <a:srgbClr val="8F8849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AutoShape 34">
                  <a:extLst>
                    <a:ext uri="{FF2B5EF4-FFF2-40B4-BE49-F238E27FC236}">
                      <a16:creationId xmlns:a16="http://schemas.microsoft.com/office/drawing/2014/main" id="{10976DB5-BD36-4C7C-8E6F-994B6074C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16" y="1568"/>
                  <a:ext cx="733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9E0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AutoShape 35">
                  <a:extLst>
                    <a:ext uri="{FF2B5EF4-FFF2-40B4-BE49-F238E27FC236}">
                      <a16:creationId xmlns:a16="http://schemas.microsoft.com/office/drawing/2014/main" id="{B0F54481-650F-48AF-A4D4-8E1BFD037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524" y="2821"/>
                  <a:ext cx="640" cy="44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9E065"/>
                    </a:gs>
                    <a:gs pos="100000">
                      <a:srgbClr val="F2EDA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AutoShape 36">
                  <a:extLst>
                    <a:ext uri="{FF2B5EF4-FFF2-40B4-BE49-F238E27FC236}">
                      <a16:creationId xmlns:a16="http://schemas.microsoft.com/office/drawing/2014/main" id="{8BEB05FA-D77F-455B-9101-DD5DEACF12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15" y="1564"/>
                  <a:ext cx="719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8F5CC"/>
                    </a:gs>
                    <a:gs pos="100000">
                      <a:srgbClr val="E9E06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3" name="Group 37">
                  <a:extLst>
                    <a:ext uri="{FF2B5EF4-FFF2-40B4-BE49-F238E27FC236}">
                      <a16:creationId xmlns:a16="http://schemas.microsoft.com/office/drawing/2014/main" id="{F1CD36BD-C696-46E4-9909-BA92A4D06D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10" y="1472"/>
                  <a:ext cx="1352" cy="1864"/>
                  <a:chOff x="1694" y="875"/>
                  <a:chExt cx="2236" cy="3078"/>
                </a:xfrm>
              </p:grpSpPr>
              <p:sp>
                <p:nvSpPr>
                  <p:cNvPr id="41" name="Oval 42">
                    <a:extLst>
                      <a:ext uri="{FF2B5EF4-FFF2-40B4-BE49-F238E27FC236}">
                        <a16:creationId xmlns:a16="http://schemas.microsoft.com/office/drawing/2014/main" id="{69150E3E-5C0D-4535-8802-BE6D60E7A2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397" y="3340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Oval 38">
                    <a:extLst>
                      <a:ext uri="{FF2B5EF4-FFF2-40B4-BE49-F238E27FC236}">
                        <a16:creationId xmlns:a16="http://schemas.microsoft.com/office/drawing/2014/main" id="{76AF2E19-3C5A-4BC4-994C-59F4CFBB47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94" y="875"/>
                    <a:ext cx="1224" cy="78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square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Oval 40">
                    <a:extLst>
                      <a:ext uri="{FF2B5EF4-FFF2-40B4-BE49-F238E27FC236}">
                        <a16:creationId xmlns:a16="http://schemas.microsoft.com/office/drawing/2014/main" id="{07625FC9-38CC-4CAC-8808-EB92B6488B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03" y="3322"/>
                    <a:ext cx="1143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4" name="Text Box 43">
                  <a:extLst>
                    <a:ext uri="{FF2B5EF4-FFF2-40B4-BE49-F238E27FC236}">
                      <a16:creationId xmlns:a16="http://schemas.microsoft.com/office/drawing/2014/main" id="{F049143B-914B-47D6-9C06-1EA20D43B4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4627" y="1582"/>
                  <a:ext cx="344" cy="2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LQVT</a:t>
                  </a:r>
                </a:p>
              </p:txBody>
            </p:sp>
            <p:sp>
              <p:nvSpPr>
                <p:cNvPr id="35" name="AutoShape 45">
                  <a:extLst>
                    <a:ext uri="{FF2B5EF4-FFF2-40B4-BE49-F238E27FC236}">
                      <a16:creationId xmlns:a16="http://schemas.microsoft.com/office/drawing/2014/main" id="{A6FC360C-DBF4-4AEE-8C7C-9D3CF3A76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951" y="3374"/>
                  <a:ext cx="832" cy="521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99BA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AutoShape 46">
                  <a:extLst>
                    <a:ext uri="{FF2B5EF4-FFF2-40B4-BE49-F238E27FC236}">
                      <a16:creationId xmlns:a16="http://schemas.microsoft.com/office/drawing/2014/main" id="{94CAA248-9AFB-4839-A658-9E58AF4CF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982" y="3464"/>
                  <a:ext cx="770" cy="4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8DAD4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6207375" y="3270717"/>
                <a:ext cx="1240831" cy="878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 DUNG TÍCH BẰNG 1 ĐƠN VỊ ĐO</a:t>
                </a:r>
                <a:endParaRPr lang="en-US" b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198483" y="3167183"/>
              <a:ext cx="1438351" cy="673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GB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</a:p>
            <a:p>
              <a:pPr algn="ctr"/>
              <a:r>
                <a:rPr lang="en-GB" sz="2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GIÓ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AutoShape 34">
            <a:extLst>
              <a:ext uri="{FF2B5EF4-FFF2-40B4-BE49-F238E27FC236}">
                <a16:creationId xmlns:a16="http://schemas.microsoft.com/office/drawing/2014/main" id="{10976DB5-BD36-4C7C-8E6F-994B6074C4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82481" y="2121262"/>
            <a:ext cx="1951159" cy="3077700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41">
            <a:extLst>
              <a:ext uri="{FF2B5EF4-FFF2-40B4-BE49-F238E27FC236}">
                <a16:creationId xmlns:a16="http://schemas.microsoft.com/office/drawing/2014/main" id="{255FD346-AF8F-4771-BE12-E4268EB3AB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58357" y="4699244"/>
            <a:ext cx="963777" cy="65100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7265" y="4642744"/>
            <a:ext cx="856155" cy="52942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46">
            <a:extLst>
              <a:ext uri="{FF2B5EF4-FFF2-40B4-BE49-F238E27FC236}">
                <a16:creationId xmlns:a16="http://schemas.microsoft.com/office/drawing/2014/main" id="{94CAA248-9AFB-4839-A658-9E58AF4CF9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27595" y="5352852"/>
            <a:ext cx="2044069" cy="8890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064382" y="3145887"/>
            <a:ext cx="22253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MÙA HÈ</a:t>
            </a:r>
            <a:endParaRPr lang="en-US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AutoShape 5">
            <a:extLst>
              <a:ext uri="{FF2B5EF4-FFF2-40B4-BE49-F238E27FC236}">
                <a16:creationId xmlns:a16="http://schemas.microsoft.com/office/drawing/2014/main" id="{8A69A02E-D119-4A3A-B774-3D64000EA2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21057" y="2172371"/>
            <a:ext cx="1873831" cy="30969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12">
            <a:extLst>
              <a:ext uri="{FF2B5EF4-FFF2-40B4-BE49-F238E27FC236}">
                <a16:creationId xmlns:a16="http://schemas.microsoft.com/office/drawing/2014/main" id="{3968ECA8-0393-495E-9EF1-6ACC4AB1FC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10504" y="4503281"/>
            <a:ext cx="1883934" cy="70122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13">
            <a:extLst>
              <a:ext uri="{FF2B5EF4-FFF2-40B4-BE49-F238E27FC236}">
                <a16:creationId xmlns:a16="http://schemas.microsoft.com/office/drawing/2014/main" id="{C4977CEB-BED7-4E08-8E53-0D226D0338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04633" y="4577957"/>
            <a:ext cx="1012808" cy="68388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14">
            <a:extLst>
              <a:ext uri="{FF2B5EF4-FFF2-40B4-BE49-F238E27FC236}">
                <a16:creationId xmlns:a16="http://schemas.microsoft.com/office/drawing/2014/main" id="{090FB721-169E-47F0-9C72-9472974680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30593" y="4653448"/>
            <a:ext cx="1815889" cy="788723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15">
            <a:extLst>
              <a:ext uri="{FF2B5EF4-FFF2-40B4-BE49-F238E27FC236}">
                <a16:creationId xmlns:a16="http://schemas.microsoft.com/office/drawing/2014/main" id="{705A2E57-6A9A-442E-BA61-C0D4E8BD13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06343" y="1987435"/>
            <a:ext cx="1873831" cy="90157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16">
            <a:extLst>
              <a:ext uri="{FF2B5EF4-FFF2-40B4-BE49-F238E27FC236}">
                <a16:creationId xmlns:a16="http://schemas.microsoft.com/office/drawing/2014/main" id="{DA236293-5701-449D-8D17-4863CD9BE8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91905" y="2203849"/>
            <a:ext cx="2004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342056" y="3358706"/>
            <a:ext cx="15651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THEO ĐỀ TÀI TỰ CHỌN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AutoShape 31">
            <a:extLst>
              <a:ext uri="{FF2B5EF4-FFF2-40B4-BE49-F238E27FC236}">
                <a16:creationId xmlns:a16="http://schemas.microsoft.com/office/drawing/2014/main" id="{A02CF455-2CE7-4F8F-A811-057E7DE19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60585" y="5497168"/>
            <a:ext cx="2011079" cy="8618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41">
            <a:extLst>
              <a:ext uri="{FF2B5EF4-FFF2-40B4-BE49-F238E27FC236}">
                <a16:creationId xmlns:a16="http://schemas.microsoft.com/office/drawing/2014/main" id="{255FD346-AF8F-4771-BE12-E4268EB3AB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08675" y="4600743"/>
            <a:ext cx="963777" cy="65100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47449" y="4523438"/>
            <a:ext cx="1897338" cy="77621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29465" y="4608412"/>
            <a:ext cx="880701" cy="52942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46">
            <a:extLst>
              <a:ext uri="{FF2B5EF4-FFF2-40B4-BE49-F238E27FC236}">
                <a16:creationId xmlns:a16="http://schemas.microsoft.com/office/drawing/2014/main" id="{94CAA248-9AFB-4839-A658-9E58AF4CF9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13566" y="5797368"/>
            <a:ext cx="2044070" cy="8890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AutoShape 31">
            <a:extLst>
              <a:ext uri="{FF2B5EF4-FFF2-40B4-BE49-F238E27FC236}">
                <a16:creationId xmlns:a16="http://schemas.microsoft.com/office/drawing/2014/main" id="{A02CF455-2CE7-4F8F-A811-057E7DE19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79265" y="5666578"/>
            <a:ext cx="2011079" cy="8618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Oval 23">
            <a:extLst>
              <a:ext uri="{FF2B5EF4-FFF2-40B4-BE49-F238E27FC236}">
                <a16:creationId xmlns:a16="http://schemas.microsoft.com/office/drawing/2014/main" id="{D35FB15C-F98F-4BF1-ACC7-A4A31C9DBC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4914" y="1987435"/>
            <a:ext cx="1926685" cy="84224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 Box 28">
            <a:extLst>
              <a:ext uri="{FF2B5EF4-FFF2-40B4-BE49-F238E27FC236}">
                <a16:creationId xmlns:a16="http://schemas.microsoft.com/office/drawing/2014/main" id="{27703364-31F2-4B13-A1EC-68B1E9090D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12916" y="2177215"/>
            <a:ext cx="21968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38" y="4621615"/>
            <a:ext cx="151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2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(22/4/2024)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2612" y="4653448"/>
            <a:ext cx="176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(23/4/2024)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27921" y="4673137"/>
            <a:ext cx="19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4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(24/4/2024)</a:t>
            </a:r>
          </a:p>
        </p:txBody>
      </p:sp>
      <p:sp>
        <p:nvSpPr>
          <p:cNvPr id="86" name="Oval 27">
            <a:extLst>
              <a:ext uri="{FF2B5EF4-FFF2-40B4-BE49-F238E27FC236}">
                <a16:creationId xmlns:a16="http://schemas.microsoft.com/office/drawing/2014/main" id="{34F07E69-5F68-4ED5-B7F8-0AFBFA1759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36666" y="4560988"/>
            <a:ext cx="1805085" cy="82911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9631" y="4653448"/>
            <a:ext cx="139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5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(25/4/2024)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58454" y="4673136"/>
            <a:ext cx="15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(27/4/2024)</a:t>
            </a: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7941CAD2-3BAC-3450-A473-DE85892E3A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36015" y="2214145"/>
            <a:ext cx="1873831" cy="30969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C4ED7DE5-1CE1-E98F-F839-6FB306A33E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32514" y="4492623"/>
            <a:ext cx="1815889" cy="788723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E98A537F-A8F6-B86F-A04F-175EB55EE6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97387" y="1999527"/>
            <a:ext cx="1873831" cy="90157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AA33B3DB-BD64-77D4-1E32-0AA8D05D50C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194485" y="2258000"/>
            <a:ext cx="2004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PTVĐ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612A8-045E-0F4C-95AC-34900246B5C5}"/>
              </a:ext>
            </a:extLst>
          </p:cNvPr>
          <p:cNvSpPr/>
          <p:nvPr/>
        </p:nvSpPr>
        <p:spPr>
          <a:xfrm>
            <a:off x="8122246" y="3145747"/>
            <a:ext cx="2220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 TRONG ĐƯỜNG DÍCH DẮC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4F20F-32D6-5422-7D37-F71EBA4CAA50}"/>
              </a:ext>
            </a:extLst>
          </p:cNvPr>
          <p:cNvSpPr txBox="1"/>
          <p:nvPr/>
        </p:nvSpPr>
        <p:spPr>
          <a:xfrm>
            <a:off x="8271979" y="4594200"/>
            <a:ext cx="19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(26/4/2024)</a:t>
            </a:r>
          </a:p>
        </p:txBody>
      </p:sp>
    </p:spTree>
    <p:extLst>
      <p:ext uri="{BB962C8B-B14F-4D97-AF65-F5344CB8AC3E}">
        <p14:creationId xmlns:p14="http://schemas.microsoft.com/office/powerpoint/2010/main" val="212692662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495" y="0"/>
            <a:ext cx="12255495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81201" y="920711"/>
            <a:ext cx="810260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LỚP MẪU GIÁO NHỠ B4</a:t>
            </a:r>
            <a:endParaRPr lang="en-GB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3" y="46631"/>
            <a:ext cx="1541379" cy="15641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1957" y="1420862"/>
            <a:ext cx="5711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02/12/2021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08/10/2023)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07895" y="41319"/>
            <a:ext cx="6018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9118" y="1938207"/>
            <a:ext cx="12131371" cy="4929517"/>
            <a:chOff x="2248164" y="1986793"/>
            <a:chExt cx="7859684" cy="4689666"/>
          </a:xfrm>
        </p:grpSpPr>
        <p:grpSp>
          <p:nvGrpSpPr>
            <p:cNvPr id="23" name="Group 3">
              <a:extLst>
                <a:ext uri="{FF2B5EF4-FFF2-40B4-BE49-F238E27FC236}">
                  <a16:creationId xmlns:a16="http://schemas.microsoft.com/office/drawing/2014/main" id="{9967F879-88EE-4288-9902-006D7900F7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48164" y="1986793"/>
              <a:ext cx="1434388" cy="3257873"/>
              <a:chOff x="698" y="1404"/>
              <a:chExt cx="834" cy="1915"/>
            </a:xfrm>
          </p:grpSpPr>
          <p:sp>
            <p:nvSpPr>
              <p:cNvPr id="56" name="AutoShape 4">
                <a:extLst>
                  <a:ext uri="{FF2B5EF4-FFF2-40B4-BE49-F238E27FC236}">
                    <a16:creationId xmlns:a16="http://schemas.microsoft.com/office/drawing/2014/main" id="{88AE4512-1B72-425D-B5CF-4A02400D946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9" y="1540"/>
                <a:ext cx="743" cy="1682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AutoShape 5">
                <a:extLst>
                  <a:ext uri="{FF2B5EF4-FFF2-40B4-BE49-F238E27FC236}">
                    <a16:creationId xmlns:a16="http://schemas.microsoft.com/office/drawing/2014/main" id="{8A69A02E-D119-4A3A-B774-3D64000EA2E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99" y="1510"/>
                <a:ext cx="737" cy="1655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AutoShape 6">
                <a:extLst>
                  <a:ext uri="{FF2B5EF4-FFF2-40B4-BE49-F238E27FC236}">
                    <a16:creationId xmlns:a16="http://schemas.microsoft.com/office/drawing/2014/main" id="{58F7F221-E23B-42F9-94A3-DBBA1A024AC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01" y="2842"/>
                <a:ext cx="735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AutoShape 7">
                <a:extLst>
                  <a:ext uri="{FF2B5EF4-FFF2-40B4-BE49-F238E27FC236}">
                    <a16:creationId xmlns:a16="http://schemas.microsoft.com/office/drawing/2014/main" id="{C1F36B97-86FD-4697-A970-95E0B2FC92B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22" y="1456"/>
                <a:ext cx="810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2" name="Group 10">
                <a:extLst>
                  <a:ext uri="{FF2B5EF4-FFF2-40B4-BE49-F238E27FC236}">
                    <a16:creationId xmlns:a16="http://schemas.microsoft.com/office/drawing/2014/main" id="{5225E335-C97C-4129-AD7F-0672E9B68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8" y="1404"/>
                <a:ext cx="744" cy="1915"/>
                <a:chOff x="477" y="761"/>
                <a:chExt cx="1230" cy="3159"/>
              </a:xfrm>
            </p:grpSpPr>
            <p:sp>
              <p:nvSpPr>
                <p:cNvPr id="65" name="Oval 12">
                  <a:extLst>
                    <a:ext uri="{FF2B5EF4-FFF2-40B4-BE49-F238E27FC236}">
                      <a16:creationId xmlns:a16="http://schemas.microsoft.com/office/drawing/2014/main" id="{3968ECA8-0393-495E-9EF1-6ACC4AB1F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1057" y="3173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Oval 13">
                  <a:extLst>
                    <a:ext uri="{FF2B5EF4-FFF2-40B4-BE49-F238E27FC236}">
                      <a16:creationId xmlns:a16="http://schemas.microsoft.com/office/drawing/2014/main" id="{C4977CEB-BED7-4E08-8E53-0D226D033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538" y="3150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Oval 14">
                  <a:extLst>
                    <a:ext uri="{FF2B5EF4-FFF2-40B4-BE49-F238E27FC236}">
                      <a16:creationId xmlns:a16="http://schemas.microsoft.com/office/drawing/2014/main" id="{090FB721-169E-47F0-9C72-9472974680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77" y="3114"/>
                  <a:ext cx="1199" cy="80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Oval 15">
                  <a:extLst>
                    <a:ext uri="{FF2B5EF4-FFF2-40B4-BE49-F238E27FC236}">
                      <a16:creationId xmlns:a16="http://schemas.microsoft.com/office/drawing/2014/main" id="{705A2E57-6A9A-442E-BA61-C0D4E8BD1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85" y="761"/>
                  <a:ext cx="1222" cy="818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3" name="Text Box 16">
                <a:extLst>
                  <a:ext uri="{FF2B5EF4-FFF2-40B4-BE49-F238E27FC236}">
                    <a16:creationId xmlns:a16="http://schemas.microsoft.com/office/drawing/2014/main" id="{DA236293-5701-449D-8D17-4863CD9BE86D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765" y="1490"/>
                <a:ext cx="658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LQVH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8574573" y="2113336"/>
              <a:ext cx="1533275" cy="4563123"/>
              <a:chOff x="3472686" y="2127063"/>
              <a:chExt cx="1533275" cy="4563123"/>
            </a:xfrm>
          </p:grpSpPr>
          <p:grpSp>
            <p:nvGrpSpPr>
              <p:cNvPr id="42" name="Group 18">
                <a:extLst>
                  <a:ext uri="{FF2B5EF4-FFF2-40B4-BE49-F238E27FC236}">
                    <a16:creationId xmlns:a16="http://schemas.microsoft.com/office/drawing/2014/main" id="{C73CEB11-45F8-4CE0-B847-37CED91D84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72686" y="2127063"/>
                <a:ext cx="1533275" cy="4563123"/>
                <a:chOff x="2785" y="1511"/>
                <a:chExt cx="892" cy="2688"/>
              </a:xfrm>
            </p:grpSpPr>
            <p:sp>
              <p:nvSpPr>
                <p:cNvPr id="44" name="AutoShape 19">
                  <a:extLst>
                    <a:ext uri="{FF2B5EF4-FFF2-40B4-BE49-F238E27FC236}">
                      <a16:creationId xmlns:a16="http://schemas.microsoft.com/office/drawing/2014/main" id="{3FC15E51-C116-4BC4-8158-93DC451212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18" y="1624"/>
                  <a:ext cx="651" cy="1655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34B034"/>
                    </a:gs>
                    <a:gs pos="100000">
                      <a:srgbClr val="3F8B4A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5" name="AutoShape 20">
                  <a:extLst>
                    <a:ext uri="{FF2B5EF4-FFF2-40B4-BE49-F238E27FC236}">
                      <a16:creationId xmlns:a16="http://schemas.microsoft.com/office/drawing/2014/main" id="{997D96FB-D0DB-478F-BB01-701EF23461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08" y="1611"/>
                  <a:ext cx="712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3E7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AutoShape 21">
                  <a:extLst>
                    <a:ext uri="{FF2B5EF4-FFF2-40B4-BE49-F238E27FC236}">
                      <a16:creationId xmlns:a16="http://schemas.microsoft.com/office/drawing/2014/main" id="{EDF3D807-B421-4A3D-9F5C-702E17C2F8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55" y="2845"/>
                  <a:ext cx="543" cy="44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3E77E"/>
                    </a:gs>
                    <a:gs pos="100000">
                      <a:srgbClr val="B3F2B9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AutoShape 22">
                  <a:extLst>
                    <a:ext uri="{FF2B5EF4-FFF2-40B4-BE49-F238E27FC236}">
                      <a16:creationId xmlns:a16="http://schemas.microsoft.com/office/drawing/2014/main" id="{90238364-271C-4C2F-A89E-F109737D08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23" y="1577"/>
                  <a:ext cx="672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D0F7D4"/>
                    </a:gs>
                    <a:gs pos="100000">
                      <a:srgbClr val="73E77E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Oval 23">
                  <a:extLst>
                    <a:ext uri="{FF2B5EF4-FFF2-40B4-BE49-F238E27FC236}">
                      <a16:creationId xmlns:a16="http://schemas.microsoft.com/office/drawing/2014/main" id="{D35FB15C-F98F-4BF1-ACC7-A4A31C9DBC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08" y="1532"/>
                  <a:ext cx="722" cy="47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squar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9" name="Oval 24">
                  <a:extLst>
                    <a:ext uri="{FF2B5EF4-FFF2-40B4-BE49-F238E27FC236}">
                      <a16:creationId xmlns:a16="http://schemas.microsoft.com/office/drawing/2014/main" id="{4F6FC0EC-4643-420D-B7F4-2B578D3873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177" y="3008"/>
                  <a:ext cx="392" cy="39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Oval 25">
                  <a:extLst>
                    <a:ext uri="{FF2B5EF4-FFF2-40B4-BE49-F238E27FC236}">
                      <a16:creationId xmlns:a16="http://schemas.microsoft.com/office/drawing/2014/main" id="{518F870F-AAD1-4CE7-85A6-641ABF0B99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949" y="2994"/>
                  <a:ext cx="383" cy="3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Oval 26">
                  <a:extLst>
                    <a:ext uri="{FF2B5EF4-FFF2-40B4-BE49-F238E27FC236}">
                      <a16:creationId xmlns:a16="http://schemas.microsoft.com/office/drawing/2014/main" id="{7A07EC80-E3A6-49E9-8BDD-85F4B0D30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028" y="2908"/>
                  <a:ext cx="364" cy="3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Oval 27">
                  <a:extLst>
                    <a:ext uri="{FF2B5EF4-FFF2-40B4-BE49-F238E27FC236}">
                      <a16:creationId xmlns:a16="http://schemas.microsoft.com/office/drawing/2014/main" id="{34F07E69-5F68-4ED5-B7F8-0AFBFA175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3033" y="2964"/>
                  <a:ext cx="644" cy="45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28">
                  <a:extLst>
                    <a:ext uri="{FF2B5EF4-FFF2-40B4-BE49-F238E27FC236}">
                      <a16:creationId xmlns:a16="http://schemas.microsoft.com/office/drawing/2014/main" id="{27703364-31F2-4B13-A1EC-68B1E9090D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2882" y="1511"/>
                  <a:ext cx="634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ÂM NHẠC</a:t>
                  </a:r>
                </a:p>
              </p:txBody>
            </p:sp>
            <p:sp>
              <p:nvSpPr>
                <p:cNvPr id="54" name="AutoShape 30">
                  <a:extLst>
                    <a:ext uri="{FF2B5EF4-FFF2-40B4-BE49-F238E27FC236}">
                      <a16:creationId xmlns:a16="http://schemas.microsoft.com/office/drawing/2014/main" id="{35DC4A03-DBCF-4DF3-8DC8-85629DBB7F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785" y="3467"/>
                  <a:ext cx="865" cy="548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58A4AE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AutoShape 31">
                  <a:extLst>
                    <a:ext uri="{FF2B5EF4-FFF2-40B4-BE49-F238E27FC236}">
                      <a16:creationId xmlns:a16="http://schemas.microsoft.com/office/drawing/2014/main" id="{A02CF455-2CE7-4F8F-A811-057E7DE19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812" y="3602"/>
                  <a:ext cx="838" cy="48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2B2BB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AutoShape 31">
                  <a:extLst>
                    <a:ext uri="{FF2B5EF4-FFF2-40B4-BE49-F238E27FC236}">
                      <a16:creationId xmlns:a16="http://schemas.microsoft.com/office/drawing/2014/main" id="{A02CF455-2CE7-4F8F-A811-057E7DE19A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2872" y="3716"/>
                  <a:ext cx="758" cy="48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72B2BB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3" name="Rectangle 42"/>
              <p:cNvSpPr/>
              <p:nvPr/>
            </p:nvSpPr>
            <p:spPr>
              <a:xfrm>
                <a:off x="3518613" y="3185136"/>
                <a:ext cx="1283279" cy="1493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992D8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VĐMH:</a:t>
                </a:r>
              </a:p>
              <a:p>
                <a:pPr algn="ctr"/>
                <a:r>
                  <a:rPr lang="en-GB" b="1" dirty="0">
                    <a:solidFill>
                      <a:srgbClr val="992D8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 SAO </a:t>
                </a:r>
              </a:p>
              <a:p>
                <a:pPr algn="ctr"/>
                <a:r>
                  <a:rPr lang="en-GB" b="1" dirty="0">
                    <a:solidFill>
                      <a:srgbClr val="992D8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 MÈO </a:t>
                </a:r>
              </a:p>
              <a:p>
                <a:pPr algn="ctr"/>
                <a:r>
                  <a:rPr lang="en-GB" b="1" dirty="0">
                    <a:solidFill>
                      <a:srgbClr val="992D82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RỬA MẶT</a:t>
                </a:r>
                <a:endParaRPr lang="en-GB" dirty="0">
                  <a:solidFill>
                    <a:srgbClr val="992D82"/>
                  </a:solidFill>
                  <a:ea typeface="Times New Roman" panose="02020603050405020304" pitchFamily="18" charset="0"/>
                </a:endParaRPr>
              </a:p>
              <a:p>
                <a:pPr marL="342900" indent="-342900" algn="ctr">
                  <a:buFont typeface="Arial" charset="0"/>
                  <a:buChar char="•"/>
                </a:pPr>
                <a:endParaRPr lang="pt-BR" sz="24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161281" y="2058257"/>
              <a:ext cx="2361405" cy="4305289"/>
              <a:chOff x="6187878" y="2058257"/>
              <a:chExt cx="2361405" cy="4305289"/>
            </a:xfrm>
          </p:grpSpPr>
          <p:grpSp>
            <p:nvGrpSpPr>
              <p:cNvPr id="27" name="Group 32">
                <a:extLst>
                  <a:ext uri="{FF2B5EF4-FFF2-40B4-BE49-F238E27FC236}">
                    <a16:creationId xmlns:a16="http://schemas.microsoft.com/office/drawing/2014/main" id="{A53EE801-4EF4-4FF4-9E40-EB02D98940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87878" y="2058257"/>
                <a:ext cx="2361405" cy="4305289"/>
                <a:chOff x="4410" y="1472"/>
                <a:chExt cx="1373" cy="2479"/>
              </a:xfrm>
            </p:grpSpPr>
            <p:sp>
              <p:nvSpPr>
                <p:cNvPr id="29" name="AutoShape 33">
                  <a:extLst>
                    <a:ext uri="{FF2B5EF4-FFF2-40B4-BE49-F238E27FC236}">
                      <a16:creationId xmlns:a16="http://schemas.microsoft.com/office/drawing/2014/main" id="{8648EC14-CB18-4ADA-857A-7630255DE3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10" y="1538"/>
                  <a:ext cx="734" cy="1758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B59F43"/>
                    </a:gs>
                    <a:gs pos="100000">
                      <a:srgbClr val="8F8849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0" name="AutoShape 34">
                  <a:extLst>
                    <a:ext uri="{FF2B5EF4-FFF2-40B4-BE49-F238E27FC236}">
                      <a16:creationId xmlns:a16="http://schemas.microsoft.com/office/drawing/2014/main" id="{10976DB5-BD36-4C7C-8E6F-994B6074C4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16" y="1568"/>
                  <a:ext cx="733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9E06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AutoShape 35">
                  <a:extLst>
                    <a:ext uri="{FF2B5EF4-FFF2-40B4-BE49-F238E27FC236}">
                      <a16:creationId xmlns:a16="http://schemas.microsoft.com/office/drawing/2014/main" id="{B0F54481-650F-48AF-A4D4-8E1BFD0377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524" y="2821"/>
                  <a:ext cx="640" cy="44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9E065"/>
                    </a:gs>
                    <a:gs pos="100000">
                      <a:srgbClr val="F2EDA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AutoShape 36">
                  <a:extLst>
                    <a:ext uri="{FF2B5EF4-FFF2-40B4-BE49-F238E27FC236}">
                      <a16:creationId xmlns:a16="http://schemas.microsoft.com/office/drawing/2014/main" id="{8BEB05FA-D77F-455B-9101-DD5DEACF12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415" y="1564"/>
                  <a:ext cx="719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8F5CC"/>
                    </a:gs>
                    <a:gs pos="100000">
                      <a:srgbClr val="E9E06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33" name="Group 37">
                  <a:extLst>
                    <a:ext uri="{FF2B5EF4-FFF2-40B4-BE49-F238E27FC236}">
                      <a16:creationId xmlns:a16="http://schemas.microsoft.com/office/drawing/2014/main" id="{F1CD36BD-C696-46E4-9909-BA92A4D06D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10" y="1472"/>
                  <a:ext cx="1352" cy="1864"/>
                  <a:chOff x="1694" y="875"/>
                  <a:chExt cx="2236" cy="3078"/>
                </a:xfrm>
              </p:grpSpPr>
              <p:sp>
                <p:nvSpPr>
                  <p:cNvPr id="41" name="Oval 42">
                    <a:extLst>
                      <a:ext uri="{FF2B5EF4-FFF2-40B4-BE49-F238E27FC236}">
                        <a16:creationId xmlns:a16="http://schemas.microsoft.com/office/drawing/2014/main" id="{69150E3E-5C0D-4535-8802-BE6D60E7A2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3397" y="3340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Oval 38">
                    <a:extLst>
                      <a:ext uri="{FF2B5EF4-FFF2-40B4-BE49-F238E27FC236}">
                        <a16:creationId xmlns:a16="http://schemas.microsoft.com/office/drawing/2014/main" id="{76AF2E19-3C5A-4BC4-994C-59F4CFBB47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694" y="875"/>
                    <a:ext cx="1224" cy="78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square" anchor="ctr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9" name="Oval 40">
                    <a:extLst>
                      <a:ext uri="{FF2B5EF4-FFF2-40B4-BE49-F238E27FC236}">
                        <a16:creationId xmlns:a16="http://schemas.microsoft.com/office/drawing/2014/main" id="{07625FC9-38CC-4CAC-8808-EB92B6488B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703" y="3322"/>
                    <a:ext cx="1143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34" name="Text Box 43">
                  <a:extLst>
                    <a:ext uri="{FF2B5EF4-FFF2-40B4-BE49-F238E27FC236}">
                      <a16:creationId xmlns:a16="http://schemas.microsoft.com/office/drawing/2014/main" id="{F049143B-914B-47D6-9C06-1EA20D43B4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>
                  <a:off x="4623" y="1614"/>
                  <a:ext cx="466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LQVT</a:t>
                  </a:r>
                </a:p>
              </p:txBody>
            </p:sp>
            <p:sp>
              <p:nvSpPr>
                <p:cNvPr id="35" name="AutoShape 45">
                  <a:extLst>
                    <a:ext uri="{FF2B5EF4-FFF2-40B4-BE49-F238E27FC236}">
                      <a16:creationId xmlns:a16="http://schemas.microsoft.com/office/drawing/2014/main" id="{A6FC360C-DBF4-4AEE-8C7C-9D3CF3A768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951" y="3374"/>
                  <a:ext cx="832" cy="521"/>
                </a:xfrm>
                <a:prstGeom prst="roundRect">
                  <a:avLst>
                    <a:gd name="adj" fmla="val 40389"/>
                  </a:avLst>
                </a:prstGeom>
                <a:gradFill rotWithShape="1">
                  <a:gsLst>
                    <a:gs pos="0">
                      <a:srgbClr val="99BA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AutoShape 46">
                  <a:extLst>
                    <a:ext uri="{FF2B5EF4-FFF2-40B4-BE49-F238E27FC236}">
                      <a16:creationId xmlns:a16="http://schemas.microsoft.com/office/drawing/2014/main" id="{94CAA248-9AFB-4839-A658-9E58AF4CF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>
                  <a:off x="4982" y="3464"/>
                  <a:ext cx="770" cy="48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C8DAD4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8" name="Rectangle 27"/>
              <p:cNvSpPr/>
              <p:nvPr/>
            </p:nvSpPr>
            <p:spPr>
              <a:xfrm>
                <a:off x="6225380" y="3533906"/>
                <a:ext cx="1471081" cy="614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TÁCH 2 NHÓM TRONG PHẠM VI 4</a:t>
                </a:r>
                <a:endParaRPr lang="en-US" b="1" dirty="0">
                  <a:solidFill>
                    <a:srgbClr val="7030A0"/>
                  </a:solidFill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2249883" y="3165780"/>
              <a:ext cx="1438351" cy="614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GB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</a:p>
            <a:p>
              <a:pPr algn="ctr"/>
              <a:r>
                <a:rPr lang="en-GB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 LÀ HAI TAY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AutoShape 34">
            <a:extLst>
              <a:ext uri="{FF2B5EF4-FFF2-40B4-BE49-F238E27FC236}">
                <a16:creationId xmlns:a16="http://schemas.microsoft.com/office/drawing/2014/main" id="{10976DB5-BD36-4C7C-8E6F-994B6074C42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82481" y="2121262"/>
            <a:ext cx="1951159" cy="3077700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Oval 41">
            <a:extLst>
              <a:ext uri="{FF2B5EF4-FFF2-40B4-BE49-F238E27FC236}">
                <a16:creationId xmlns:a16="http://schemas.microsoft.com/office/drawing/2014/main" id="{255FD346-AF8F-4771-BE12-E4268EB3AB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58357" y="4699244"/>
            <a:ext cx="963777" cy="65100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7265" y="4642744"/>
            <a:ext cx="856155" cy="52942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AutoShape 46">
            <a:extLst>
              <a:ext uri="{FF2B5EF4-FFF2-40B4-BE49-F238E27FC236}">
                <a16:creationId xmlns:a16="http://schemas.microsoft.com/office/drawing/2014/main" id="{94CAA248-9AFB-4839-A658-9E58AF4CF9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27595" y="5352852"/>
            <a:ext cx="2044069" cy="8890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119461" y="3145095"/>
            <a:ext cx="22706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</a:p>
          <a:p>
            <a:pPr algn="ctr"/>
            <a:r>
              <a:rPr lang="en-GB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NGÀY LỄ GIÁNG SINH</a:t>
            </a:r>
            <a:endParaRPr lang="en-US" b="1" dirty="0">
              <a:solidFill>
                <a:srgbClr val="00B050"/>
              </a:solidFill>
              <a:cs typeface="Times New Roman" panose="02020603050405020304" pitchFamily="18" charset="0"/>
            </a:endParaRPr>
          </a:p>
        </p:txBody>
      </p:sp>
      <p:sp>
        <p:nvSpPr>
          <p:cNvPr id="73" name="AutoShape 5">
            <a:extLst>
              <a:ext uri="{FF2B5EF4-FFF2-40B4-BE49-F238E27FC236}">
                <a16:creationId xmlns:a16="http://schemas.microsoft.com/office/drawing/2014/main" id="{8A69A02E-D119-4A3A-B774-3D64000EA2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21057" y="2172371"/>
            <a:ext cx="1873831" cy="30969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12">
            <a:extLst>
              <a:ext uri="{FF2B5EF4-FFF2-40B4-BE49-F238E27FC236}">
                <a16:creationId xmlns:a16="http://schemas.microsoft.com/office/drawing/2014/main" id="{3968ECA8-0393-495E-9EF1-6ACC4AB1FC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10504" y="4503281"/>
            <a:ext cx="1883934" cy="701222"/>
          </a:xfrm>
          <a:prstGeom prst="ellipse">
            <a:avLst/>
          </a:prstGeom>
          <a:gradFill rotWithShape="1">
            <a:gsLst>
              <a:gs pos="0">
                <a:srgbClr val="636869"/>
              </a:gs>
              <a:gs pos="100000">
                <a:srgbClr val="D6E1E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13">
            <a:extLst>
              <a:ext uri="{FF2B5EF4-FFF2-40B4-BE49-F238E27FC236}">
                <a16:creationId xmlns:a16="http://schemas.microsoft.com/office/drawing/2014/main" id="{C4977CEB-BED7-4E08-8E53-0D226D0338C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004633" y="4577957"/>
            <a:ext cx="1012808" cy="683881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F1F5F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14">
            <a:extLst>
              <a:ext uri="{FF2B5EF4-FFF2-40B4-BE49-F238E27FC236}">
                <a16:creationId xmlns:a16="http://schemas.microsoft.com/office/drawing/2014/main" id="{090FB721-169E-47F0-9C72-9472974680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16697" y="4487310"/>
            <a:ext cx="1815889" cy="788723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15">
            <a:extLst>
              <a:ext uri="{FF2B5EF4-FFF2-40B4-BE49-F238E27FC236}">
                <a16:creationId xmlns:a16="http://schemas.microsoft.com/office/drawing/2014/main" id="{705A2E57-6A9A-442E-BA61-C0D4E8BD13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221080" y="1998892"/>
            <a:ext cx="1873831" cy="90157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 Box 16">
            <a:extLst>
              <a:ext uri="{FF2B5EF4-FFF2-40B4-BE49-F238E27FC236}">
                <a16:creationId xmlns:a16="http://schemas.microsoft.com/office/drawing/2014/main" id="{DA236293-5701-449D-8D17-4863CD9BE86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44854" y="2177182"/>
            <a:ext cx="200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218856" y="3361072"/>
            <a:ext cx="2220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CÂY THÔNG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AutoShape 31">
            <a:extLst>
              <a:ext uri="{FF2B5EF4-FFF2-40B4-BE49-F238E27FC236}">
                <a16:creationId xmlns:a16="http://schemas.microsoft.com/office/drawing/2014/main" id="{A02CF455-2CE7-4F8F-A811-057E7DE19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60585" y="5497168"/>
            <a:ext cx="2011079" cy="8618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41">
            <a:extLst>
              <a:ext uri="{FF2B5EF4-FFF2-40B4-BE49-F238E27FC236}">
                <a16:creationId xmlns:a16="http://schemas.microsoft.com/office/drawing/2014/main" id="{255FD346-AF8F-4771-BE12-E4268EB3AB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08675" y="4600743"/>
            <a:ext cx="963777" cy="651008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6094" y="4426409"/>
            <a:ext cx="1897338" cy="77621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42">
            <a:extLst>
              <a:ext uri="{FF2B5EF4-FFF2-40B4-BE49-F238E27FC236}">
                <a16:creationId xmlns:a16="http://schemas.microsoft.com/office/drawing/2014/main" id="{69150E3E-5C0D-4535-8802-BE6D60E7A2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29465" y="4608412"/>
            <a:ext cx="880701" cy="52942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AutoShape 46">
            <a:extLst>
              <a:ext uri="{FF2B5EF4-FFF2-40B4-BE49-F238E27FC236}">
                <a16:creationId xmlns:a16="http://schemas.microsoft.com/office/drawing/2014/main" id="{94CAA248-9AFB-4839-A658-9E58AF4CF9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13566" y="5797368"/>
            <a:ext cx="2044070" cy="8890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C8DAD4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AutoShape 31">
            <a:extLst>
              <a:ext uri="{FF2B5EF4-FFF2-40B4-BE49-F238E27FC236}">
                <a16:creationId xmlns:a16="http://schemas.microsoft.com/office/drawing/2014/main" id="{A02CF455-2CE7-4F8F-A811-057E7DE19A3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79265" y="5666578"/>
            <a:ext cx="2011079" cy="86187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B2BB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Oval 23">
            <a:extLst>
              <a:ext uri="{FF2B5EF4-FFF2-40B4-BE49-F238E27FC236}">
                <a16:creationId xmlns:a16="http://schemas.microsoft.com/office/drawing/2014/main" id="{D35FB15C-F98F-4BF1-ACC7-A4A31C9DBC5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14914" y="1987435"/>
            <a:ext cx="1926685" cy="84224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 Box 28">
            <a:extLst>
              <a:ext uri="{FF2B5EF4-FFF2-40B4-BE49-F238E27FC236}">
                <a16:creationId xmlns:a16="http://schemas.microsoft.com/office/drawing/2014/main" id="{27703364-31F2-4B13-A1EC-68B1E9090DD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12916" y="2177215"/>
            <a:ext cx="2196853" cy="4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38" y="4621615"/>
            <a:ext cx="1512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2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(02/10/2023)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2520" y="4462546"/>
            <a:ext cx="1769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(03/10/2023)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86473" y="4506940"/>
            <a:ext cx="19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4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(04/10/2023)</a:t>
            </a:r>
          </a:p>
        </p:txBody>
      </p:sp>
      <p:sp>
        <p:nvSpPr>
          <p:cNvPr id="86" name="Oval 27">
            <a:extLst>
              <a:ext uri="{FF2B5EF4-FFF2-40B4-BE49-F238E27FC236}">
                <a16:creationId xmlns:a16="http://schemas.microsoft.com/office/drawing/2014/main" id="{34F07E69-5F68-4ED5-B7F8-0AFBFA175996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36666" y="4560988"/>
            <a:ext cx="1805085" cy="82911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9631" y="4653448"/>
            <a:ext cx="139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5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(05/10/2023)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41553" y="4650349"/>
            <a:ext cx="150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lvl="0"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(27/10/2023)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5">
            <a:extLst>
              <a:ext uri="{FF2B5EF4-FFF2-40B4-BE49-F238E27FC236}">
                <a16:creationId xmlns:a16="http://schemas.microsoft.com/office/drawing/2014/main" id="{7941CAD2-3BAC-3450-A473-DE85892E3A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36015" y="2214145"/>
            <a:ext cx="1873831" cy="30969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C4ED7DE5-1CE1-E98F-F839-6FB306A33E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232514" y="4492623"/>
            <a:ext cx="1815889" cy="788723"/>
          </a:xfrm>
          <a:prstGeom prst="ellipse">
            <a:avLst/>
          </a:prstGeom>
          <a:gradFill rotWithShape="1">
            <a:gsLst>
              <a:gs pos="0">
                <a:srgbClr val="AAB2B3"/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E98A537F-A8F6-B86F-A04F-175EB55EE6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8197387" y="1999527"/>
            <a:ext cx="1873831" cy="901577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AA33B3DB-BD64-77D4-1E32-0AA8D05D50C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208406" y="2259722"/>
            <a:ext cx="200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1612A8-045E-0F4C-95AC-34900246B5C5}"/>
              </a:ext>
            </a:extLst>
          </p:cNvPr>
          <p:cNvSpPr/>
          <p:nvPr/>
        </p:nvSpPr>
        <p:spPr>
          <a:xfrm>
            <a:off x="8414594" y="3402739"/>
            <a:ext cx="2220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 CÂY THÔNG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4F20F-32D6-5422-7D37-F71EBA4CAA50}"/>
              </a:ext>
            </a:extLst>
          </p:cNvPr>
          <p:cNvSpPr txBox="1"/>
          <p:nvPr/>
        </p:nvSpPr>
        <p:spPr>
          <a:xfrm>
            <a:off x="8223037" y="4524334"/>
            <a:ext cx="1936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4</a:t>
            </a:r>
          </a:p>
          <a:p>
            <a:pPr lvl="0"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(26/10/2023)</a:t>
            </a:r>
          </a:p>
        </p:txBody>
      </p:sp>
    </p:spTree>
    <p:extLst>
      <p:ext uri="{BB962C8B-B14F-4D97-AF65-F5344CB8AC3E}">
        <p14:creationId xmlns:p14="http://schemas.microsoft.com/office/powerpoint/2010/main" val="192167627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0BD638-8F1A-4F4B-842B-D59B31A65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019"/>
            <a:ext cx="12192000" cy="6989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6945FE-C74B-4611-B658-63FD424BE540}"/>
              </a:ext>
            </a:extLst>
          </p:cNvPr>
          <p:cNvSpPr txBox="1"/>
          <p:nvPr/>
        </p:nvSpPr>
        <p:spPr>
          <a:xfrm>
            <a:off x="3110345" y="147889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A79E3-6CE8-44FA-98E8-783C8A9E23AB}"/>
              </a:ext>
            </a:extLst>
          </p:cNvPr>
          <p:cNvSpPr txBox="1"/>
          <p:nvPr/>
        </p:nvSpPr>
        <p:spPr>
          <a:xfrm>
            <a:off x="1731818" y="942109"/>
            <a:ext cx="9573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KHỐI MẪU GIÁO NHỠ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1452F5-D0A1-4BDC-851A-79EB55E9E07B}"/>
              </a:ext>
            </a:extLst>
          </p:cNvPr>
          <p:cNvSpPr txBox="1"/>
          <p:nvPr/>
        </p:nvSpPr>
        <p:spPr>
          <a:xfrm>
            <a:off x="3858491" y="1465329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10/1/2022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14/1/2022)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6F6DD3-6602-429B-96A9-40390CBA272C}"/>
              </a:ext>
            </a:extLst>
          </p:cNvPr>
          <p:cNvSpPr txBox="1"/>
          <p:nvPr/>
        </p:nvSpPr>
        <p:spPr>
          <a:xfrm>
            <a:off x="961170" y="2651652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2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(10/1/2022)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929904-9C07-48D6-BF25-07C6044142B3}"/>
              </a:ext>
            </a:extLst>
          </p:cNvPr>
          <p:cNvSpPr txBox="1"/>
          <p:nvPr/>
        </p:nvSpPr>
        <p:spPr>
          <a:xfrm>
            <a:off x="3087843" y="2651651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(11/1/2022)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E7836-C52B-4B59-87FE-1448C4E8AA40}"/>
              </a:ext>
            </a:extLst>
          </p:cNvPr>
          <p:cNvSpPr txBox="1"/>
          <p:nvPr/>
        </p:nvSpPr>
        <p:spPr>
          <a:xfrm>
            <a:off x="5325352" y="2651652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(12/1/2022)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FFC937-AC34-47E7-B616-1A96B21DF524}"/>
              </a:ext>
            </a:extLst>
          </p:cNvPr>
          <p:cNvSpPr txBox="1"/>
          <p:nvPr/>
        </p:nvSpPr>
        <p:spPr>
          <a:xfrm>
            <a:off x="7472806" y="2651652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(13/1/2022)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36735C-95F4-4213-B941-14D84E31CBA2}"/>
              </a:ext>
            </a:extLst>
          </p:cNvPr>
          <p:cNvSpPr txBox="1"/>
          <p:nvPr/>
        </p:nvSpPr>
        <p:spPr>
          <a:xfrm>
            <a:off x="9620260" y="2651652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(14/1/2022)</a:t>
            </a:r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id="{0ECE52BB-C7CD-48E8-AB21-4FA168CFF727}"/>
              </a:ext>
            </a:extLst>
          </p:cNvPr>
          <p:cNvSpPr>
            <a:spLocks noChangeArrowheads="1"/>
          </p:cNvSpPr>
          <p:nvPr/>
        </p:nvSpPr>
        <p:spPr bwMode="gray">
          <a:xfrm rot="16200000">
            <a:off x="1596532" y="4207128"/>
            <a:ext cx="443344" cy="1669063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05D205-0D86-4CEB-B63E-D41BD1B8D9AE}"/>
              </a:ext>
            </a:extLst>
          </p:cNvPr>
          <p:cNvSpPr/>
          <p:nvPr/>
        </p:nvSpPr>
        <p:spPr>
          <a:xfrm>
            <a:off x="685658" y="3560018"/>
            <a:ext cx="2220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 MƯỚP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B1C4197D-5DA4-48D5-87AC-240F0CD2536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37437" y="4818990"/>
            <a:ext cx="1669063" cy="44334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0A9D26B-0BD0-406C-9FE1-C9743DD759D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097187" y="4855996"/>
            <a:ext cx="1709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FB5BD04B-F3A9-478F-9BA1-632985D94714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50951" y="4800669"/>
            <a:ext cx="1709313" cy="46166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6">
            <a:extLst>
              <a:ext uri="{FF2B5EF4-FFF2-40B4-BE49-F238E27FC236}">
                <a16:creationId xmlns:a16="http://schemas.microsoft.com/office/drawing/2014/main" id="{0CF072D6-D85B-48FA-9914-C45602EFCE1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03481" y="4867062"/>
            <a:ext cx="20042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</p:txBody>
      </p:sp>
      <p:sp>
        <p:nvSpPr>
          <p:cNvPr id="27" name="Oval 38">
            <a:extLst>
              <a:ext uri="{FF2B5EF4-FFF2-40B4-BE49-F238E27FC236}">
                <a16:creationId xmlns:a16="http://schemas.microsoft.com/office/drawing/2014/main" id="{43A9B4D1-1D67-4C25-B0A8-E6B7EECD21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94593" y="4760998"/>
            <a:ext cx="1682473" cy="519351"/>
          </a:xfrm>
          <a:prstGeom prst="ellipse">
            <a:avLst/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</p:txBody>
      </p:sp>
      <p:sp>
        <p:nvSpPr>
          <p:cNvPr id="28" name="Oval 23">
            <a:extLst>
              <a:ext uri="{FF2B5EF4-FFF2-40B4-BE49-F238E27FC236}">
                <a16:creationId xmlns:a16="http://schemas.microsoft.com/office/drawing/2014/main" id="{F57AB960-2671-4B67-BE7B-24C1A5584770}"/>
              </a:ext>
            </a:extLst>
          </p:cNvPr>
          <p:cNvSpPr>
            <a:spLocks noChangeArrowheads="1"/>
          </p:cNvSpPr>
          <p:nvPr/>
        </p:nvSpPr>
        <p:spPr bwMode="gray">
          <a:xfrm>
            <a:off x="9558479" y="4800669"/>
            <a:ext cx="1682473" cy="443344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901C3397-8408-4D30-BB53-2C4C36AE1F5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620260" y="4867062"/>
            <a:ext cx="17093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6F31EC-10CC-4EE2-8E00-813F25F2F892}"/>
              </a:ext>
            </a:extLst>
          </p:cNvPr>
          <p:cNvSpPr txBox="1"/>
          <p:nvPr/>
        </p:nvSpPr>
        <p:spPr>
          <a:xfrm rot="10800000" flipV="1">
            <a:off x="2893921" y="3550522"/>
            <a:ext cx="212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CÂY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6E9DE2-123C-4286-87B9-F1813D9DBA06}"/>
              </a:ext>
            </a:extLst>
          </p:cNvPr>
          <p:cNvSpPr txBox="1"/>
          <p:nvPr/>
        </p:nvSpPr>
        <p:spPr>
          <a:xfrm>
            <a:off x="5217999" y="3689021"/>
            <a:ext cx="1688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 DÁN LÁ CÂY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531460-1787-432A-B6BC-8A4E79F8D46C}"/>
              </a:ext>
            </a:extLst>
          </p:cNvPr>
          <p:cNvSpPr txBox="1"/>
          <p:nvPr/>
        </p:nvSpPr>
        <p:spPr>
          <a:xfrm>
            <a:off x="7279696" y="3592637"/>
            <a:ext cx="18110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GỘP 2 NHÓM TRONG PHẠM VI 5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9602FB-E072-48EF-A59F-A4C1581BEE5B}"/>
              </a:ext>
            </a:extLst>
          </p:cNvPr>
          <p:cNvSpPr txBox="1"/>
          <p:nvPr/>
        </p:nvSpPr>
        <p:spPr>
          <a:xfrm>
            <a:off x="9712348" y="3421518"/>
            <a:ext cx="13544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DH: BẦU VÀ BÍ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TC: AI GIỎI HƠN</a:t>
            </a:r>
            <a:endParaRPr lang="en-GB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929153"/>
      </p:ext>
    </p:extLst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C3786-CC02-4D06-AD51-4C0C981EB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B05483-40E6-4EAF-8179-AC83F660FEAF}"/>
              </a:ext>
            </a:extLst>
          </p:cNvPr>
          <p:cNvSpPr txBox="1"/>
          <p:nvPr/>
        </p:nvSpPr>
        <p:spPr>
          <a:xfrm>
            <a:off x="2819399" y="134034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EC3F0E-9A6C-48A7-A0B5-D659EAF97E9C}"/>
              </a:ext>
            </a:extLst>
          </p:cNvPr>
          <p:cNvSpPr txBox="1"/>
          <p:nvPr/>
        </p:nvSpPr>
        <p:spPr>
          <a:xfrm>
            <a:off x="2105891" y="778595"/>
            <a:ext cx="81741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KHỐI MẪU GIÁO NHỠ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B40F4E-2E27-4335-BD8F-A65C82CC87A7}"/>
              </a:ext>
            </a:extLst>
          </p:cNvPr>
          <p:cNvSpPr txBox="1"/>
          <p:nvPr/>
        </p:nvSpPr>
        <p:spPr>
          <a:xfrm>
            <a:off x="1898119" y="1695689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2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(17/1/2022)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DD49E-1F22-4D26-9730-6E9C3C45806A}"/>
              </a:ext>
            </a:extLst>
          </p:cNvPr>
          <p:cNvSpPr txBox="1"/>
          <p:nvPr/>
        </p:nvSpPr>
        <p:spPr>
          <a:xfrm>
            <a:off x="5406735" y="1635446"/>
            <a:ext cx="1572491" cy="640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(18/1/2022)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B76422-24D2-42E4-BE11-57461BCAF066}"/>
              </a:ext>
            </a:extLst>
          </p:cNvPr>
          <p:cNvSpPr txBox="1"/>
          <p:nvPr/>
        </p:nvSpPr>
        <p:spPr>
          <a:xfrm>
            <a:off x="8761268" y="1606052"/>
            <a:ext cx="190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(19/1/2022)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6AAAC6-0F76-4765-939D-E96196C481DB}"/>
              </a:ext>
            </a:extLst>
          </p:cNvPr>
          <p:cNvSpPr txBox="1"/>
          <p:nvPr/>
        </p:nvSpPr>
        <p:spPr>
          <a:xfrm>
            <a:off x="3110391" y="4046674"/>
            <a:ext cx="2213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(20/1/2022)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4277CE-5B41-4AB9-A698-E1519D90A59E}"/>
              </a:ext>
            </a:extLst>
          </p:cNvPr>
          <p:cNvSpPr txBox="1"/>
          <p:nvPr/>
        </p:nvSpPr>
        <p:spPr>
          <a:xfrm>
            <a:off x="6733307" y="4005110"/>
            <a:ext cx="1905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(21/1/2022)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69A217-6BFE-4B3E-9D5E-DFC97B042971}"/>
              </a:ext>
            </a:extLst>
          </p:cNvPr>
          <p:cNvSpPr txBox="1"/>
          <p:nvPr/>
        </p:nvSpPr>
        <p:spPr>
          <a:xfrm>
            <a:off x="3636816" y="1146157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17/1/2022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21/1/2022)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03316-33AC-44A5-AE25-B2C33A958CFA}"/>
              </a:ext>
            </a:extLst>
          </p:cNvPr>
          <p:cNvSpPr txBox="1"/>
          <p:nvPr/>
        </p:nvSpPr>
        <p:spPr>
          <a:xfrm>
            <a:off x="1302326" y="2449316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CÂY TRONG VƯỜN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A4A020-BF9E-480B-B0F6-2D3B28B8C097}"/>
              </a:ext>
            </a:extLst>
          </p:cNvPr>
          <p:cNvSpPr txBox="1"/>
          <p:nvPr/>
        </p:nvSpPr>
        <p:spPr>
          <a:xfrm>
            <a:off x="4707078" y="2505140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QUẢ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085B0F-15BF-430A-AEFE-6160C8A4D577}"/>
              </a:ext>
            </a:extLst>
          </p:cNvPr>
          <p:cNvSpPr txBox="1"/>
          <p:nvPr/>
        </p:nvSpPr>
        <p:spPr>
          <a:xfrm>
            <a:off x="8111831" y="2602838"/>
            <a:ext cx="303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 MỘT SÔ LOẠI QUẢ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8EF410-0736-4D5B-AB3E-6066BBB0D09F}"/>
              </a:ext>
            </a:extLst>
          </p:cNvPr>
          <p:cNvSpPr txBox="1"/>
          <p:nvPr/>
        </p:nvSpPr>
        <p:spPr>
          <a:xfrm>
            <a:off x="2791735" y="4849544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2 NHÓM TRONG PHẠM VI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96100F-5A62-44AC-89F4-418B0A517790}"/>
              </a:ext>
            </a:extLst>
          </p:cNvPr>
          <p:cNvSpPr txBox="1"/>
          <p:nvPr/>
        </p:nvSpPr>
        <p:spPr>
          <a:xfrm>
            <a:off x="6366119" y="4849544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PTVĐ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CHUYỀN BÓNG QUA CHÂN</a:t>
            </a:r>
          </a:p>
        </p:txBody>
      </p:sp>
    </p:spTree>
    <p:extLst>
      <p:ext uri="{BB962C8B-B14F-4D97-AF65-F5344CB8AC3E}">
        <p14:creationId xmlns:p14="http://schemas.microsoft.com/office/powerpoint/2010/main" val="2805966037"/>
      </p:ext>
    </p:extLst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D792972-2CEB-4F1D-976A-08331858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85" y="-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1CB39-C1C0-4343-A004-148E49BB8CCD}"/>
              </a:ext>
            </a:extLst>
          </p:cNvPr>
          <p:cNvSpPr txBox="1"/>
          <p:nvPr/>
        </p:nvSpPr>
        <p:spPr>
          <a:xfrm>
            <a:off x="2819399" y="134034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69BF7-3A3E-4BC4-B398-DFFA28DDFB28}"/>
              </a:ext>
            </a:extLst>
          </p:cNvPr>
          <p:cNvSpPr txBox="1"/>
          <p:nvPr/>
        </p:nvSpPr>
        <p:spPr>
          <a:xfrm>
            <a:off x="2597727" y="914399"/>
            <a:ext cx="79871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KHỐI MẪU GIÁO NHỠ</a:t>
            </a:r>
            <a:endParaRPr lang="en-GB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C44E8E-21B8-4AC7-914E-D94E19363128}"/>
              </a:ext>
            </a:extLst>
          </p:cNvPr>
          <p:cNvSpPr txBox="1"/>
          <p:nvPr/>
        </p:nvSpPr>
        <p:spPr>
          <a:xfrm>
            <a:off x="3349343" y="1366353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24/1/2022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28/1/2022)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4A1F1D-F209-4884-BFC6-1945898ED022}"/>
              </a:ext>
            </a:extLst>
          </p:cNvPr>
          <p:cNvSpPr/>
          <p:nvPr/>
        </p:nvSpPr>
        <p:spPr>
          <a:xfrm>
            <a:off x="1641779" y="2198130"/>
            <a:ext cx="2743200" cy="17595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BEF59CD-7D75-4309-9C08-3A4197E923F8}"/>
              </a:ext>
            </a:extLst>
          </p:cNvPr>
          <p:cNvSpPr/>
          <p:nvPr/>
        </p:nvSpPr>
        <p:spPr>
          <a:xfrm>
            <a:off x="1556954" y="2061480"/>
            <a:ext cx="2743200" cy="175952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8675A-14D8-4928-89E2-C6135BA878F2}"/>
              </a:ext>
            </a:extLst>
          </p:cNvPr>
          <p:cNvSpPr/>
          <p:nvPr/>
        </p:nvSpPr>
        <p:spPr>
          <a:xfrm>
            <a:off x="6445834" y="4460815"/>
            <a:ext cx="2743200" cy="17595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5EF0CD9-5BC8-4AD8-B472-675BDE9E821E}"/>
              </a:ext>
            </a:extLst>
          </p:cNvPr>
          <p:cNvSpPr/>
          <p:nvPr/>
        </p:nvSpPr>
        <p:spPr>
          <a:xfrm>
            <a:off x="2708564" y="4454551"/>
            <a:ext cx="2743200" cy="17595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9D3536-D5CC-4660-B8B7-974F2B0F1D9F}"/>
              </a:ext>
            </a:extLst>
          </p:cNvPr>
          <p:cNvSpPr/>
          <p:nvPr/>
        </p:nvSpPr>
        <p:spPr>
          <a:xfrm>
            <a:off x="4760750" y="2284418"/>
            <a:ext cx="2743200" cy="17595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3CAC52-418D-4E8A-81BE-9BE86A578214}"/>
              </a:ext>
            </a:extLst>
          </p:cNvPr>
          <p:cNvSpPr/>
          <p:nvPr/>
        </p:nvSpPr>
        <p:spPr>
          <a:xfrm>
            <a:off x="7817434" y="2284418"/>
            <a:ext cx="2743200" cy="175952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E670E77-FCDC-4263-8F20-D456ED325D9A}"/>
              </a:ext>
            </a:extLst>
          </p:cNvPr>
          <p:cNvSpPr/>
          <p:nvPr/>
        </p:nvSpPr>
        <p:spPr>
          <a:xfrm>
            <a:off x="7718743" y="2135044"/>
            <a:ext cx="2743200" cy="175952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C6E7D4C-A939-4920-B3AD-25704A452045}"/>
              </a:ext>
            </a:extLst>
          </p:cNvPr>
          <p:cNvSpPr/>
          <p:nvPr/>
        </p:nvSpPr>
        <p:spPr>
          <a:xfrm>
            <a:off x="2583873" y="4277407"/>
            <a:ext cx="2743200" cy="175952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8EC8F3-16A7-4569-A433-EB3A8C33A751}"/>
              </a:ext>
            </a:extLst>
          </p:cNvPr>
          <p:cNvSpPr/>
          <p:nvPr/>
        </p:nvSpPr>
        <p:spPr>
          <a:xfrm>
            <a:off x="6334188" y="4337627"/>
            <a:ext cx="2743200" cy="175952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F6CCC2-B6D7-4BF7-8889-5BCF021ABB6C}"/>
              </a:ext>
            </a:extLst>
          </p:cNvPr>
          <p:cNvSpPr/>
          <p:nvPr/>
        </p:nvSpPr>
        <p:spPr>
          <a:xfrm>
            <a:off x="4662059" y="2145324"/>
            <a:ext cx="2743200" cy="1759527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37C302-60CE-4F55-87F1-42E42A2CB795}"/>
              </a:ext>
            </a:extLst>
          </p:cNvPr>
          <p:cNvSpPr txBox="1"/>
          <p:nvPr/>
        </p:nvSpPr>
        <p:spPr>
          <a:xfrm>
            <a:off x="2122382" y="2077727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2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(24/1/2022)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9F2BD7-02D0-4377-8646-2FE035B366D1}"/>
              </a:ext>
            </a:extLst>
          </p:cNvPr>
          <p:cNvSpPr txBox="1"/>
          <p:nvPr/>
        </p:nvSpPr>
        <p:spPr>
          <a:xfrm>
            <a:off x="5293350" y="2106847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3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(25/1/2022)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2B1D6B-689D-4F05-9B80-D959863E1F63}"/>
              </a:ext>
            </a:extLst>
          </p:cNvPr>
          <p:cNvSpPr txBox="1"/>
          <p:nvPr/>
        </p:nvSpPr>
        <p:spPr>
          <a:xfrm>
            <a:off x="8270329" y="2136760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4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(26/1/2022)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627A0F-9A24-48B6-8BE1-F994907B1564}"/>
              </a:ext>
            </a:extLst>
          </p:cNvPr>
          <p:cNvSpPr txBox="1"/>
          <p:nvPr/>
        </p:nvSpPr>
        <p:spPr>
          <a:xfrm>
            <a:off x="3077476" y="4291304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5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(27/1/2022)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75F93D-FCFA-492E-8EDC-E579124907D8}"/>
              </a:ext>
            </a:extLst>
          </p:cNvPr>
          <p:cNvSpPr txBox="1"/>
          <p:nvPr/>
        </p:nvSpPr>
        <p:spPr>
          <a:xfrm>
            <a:off x="6932915" y="4340116"/>
            <a:ext cx="15412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6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(28/1/2022)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644663-6D1E-42A4-8A97-D6AF160B0BFD}"/>
              </a:ext>
            </a:extLst>
          </p:cNvPr>
          <p:cNvSpPr txBox="1"/>
          <p:nvPr/>
        </p:nvSpPr>
        <p:spPr>
          <a:xfrm>
            <a:off x="1350833" y="2817737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KẾT TRÁI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99AD7A-889D-41B1-A19B-23B884583EBF}"/>
              </a:ext>
            </a:extLst>
          </p:cNvPr>
          <p:cNvSpPr txBox="1"/>
          <p:nvPr/>
        </p:nvSpPr>
        <p:spPr>
          <a:xfrm>
            <a:off x="4574726" y="2876439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TẾT CỔ TRUYỀN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D211DEB-9D87-42C8-A82D-CB8BDF53E323}"/>
              </a:ext>
            </a:extLst>
          </p:cNvPr>
          <p:cNvSpPr txBox="1"/>
          <p:nvPr/>
        </p:nvSpPr>
        <p:spPr>
          <a:xfrm>
            <a:off x="7600900" y="2971213"/>
            <a:ext cx="303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HOA HƯỚNG DƯƠNG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68E07B-8F7E-4EB7-8F22-8598AA890400}"/>
              </a:ext>
            </a:extLst>
          </p:cNvPr>
          <p:cNvSpPr txBox="1"/>
          <p:nvPr/>
        </p:nvSpPr>
        <p:spPr>
          <a:xfrm>
            <a:off x="2483405" y="4925177"/>
            <a:ext cx="3034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SẮP XẾP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\THỨ TỰ CHIỀU CAO CỦA 3 ĐỐI TƯỢNG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1ED859-3222-4165-9AAB-8BE3C0202DD6}"/>
              </a:ext>
            </a:extLst>
          </p:cNvPr>
          <p:cNvSpPr txBox="1"/>
          <p:nvPr/>
        </p:nvSpPr>
        <p:spPr>
          <a:xfrm>
            <a:off x="6367046" y="5133288"/>
            <a:ext cx="3034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DH: MÀU HOA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7C549C7-8095-4002-8DCA-B4705D31D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" y="-654214"/>
            <a:ext cx="4004526" cy="2972591"/>
          </a:xfrm>
          <a:prstGeom prst="rect">
            <a:avLst/>
          </a:prstGeom>
        </p:spPr>
      </p:pic>
      <p:pic>
        <p:nvPicPr>
          <p:cNvPr id="1025" name="Picture 1024">
            <a:extLst>
              <a:ext uri="{FF2B5EF4-FFF2-40B4-BE49-F238E27FC236}">
                <a16:creationId xmlns:a16="http://schemas.microsoft.com/office/drawing/2014/main" id="{9FABC8BB-21E6-4D62-9D1D-A6972192DD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848" y="-654214"/>
            <a:ext cx="3652685" cy="2774908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D53E9B28-9549-49FA-B310-6C7D7132EE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31" y="4572587"/>
            <a:ext cx="1349502" cy="2387580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D3E8C043-7818-46E8-A9EB-20DB9D537E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87" y="4337627"/>
            <a:ext cx="16097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675"/>
      </p:ext>
    </p:extLst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264E-2AB7-4686-A3E6-5E6FF61B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71DD-5CB7-4CD6-B4E1-381CD0E3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D3CED0-97C8-4F8C-BBFE-A6DF7A800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55"/>
            <a:ext cx="12192000" cy="6879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C63A00-CE1A-41C2-9856-13379E8E47E3}"/>
              </a:ext>
            </a:extLst>
          </p:cNvPr>
          <p:cNvSpPr txBox="1"/>
          <p:nvPr/>
        </p:nvSpPr>
        <p:spPr>
          <a:xfrm>
            <a:off x="3614530" y="-10855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C998CC-CDF3-4D76-90E5-7E244B112972}"/>
              </a:ext>
            </a:extLst>
          </p:cNvPr>
          <p:cNvSpPr txBox="1"/>
          <p:nvPr/>
        </p:nvSpPr>
        <p:spPr>
          <a:xfrm>
            <a:off x="3706178" y="1169314"/>
            <a:ext cx="71429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KHỐI MẪU GIÁO NHỠ</a:t>
            </a:r>
            <a:endParaRPr lang="en-GB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EE101-939C-4759-907F-D9E0CB9936C9}"/>
              </a:ext>
            </a:extLst>
          </p:cNvPr>
          <p:cNvSpPr txBox="1"/>
          <p:nvPr/>
        </p:nvSpPr>
        <p:spPr>
          <a:xfrm>
            <a:off x="4407552" y="1431717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28/2/2022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04/2/2022)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AA557E-4C2A-461F-8FB2-E846E967E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48" y="205823"/>
            <a:ext cx="1168645" cy="1182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25A1A1-C95F-4A5F-ADEC-4E13164A2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379" y="1864110"/>
            <a:ext cx="2487614" cy="1882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352CC5-D8A2-488E-B5DF-C93F36CB7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193" y="1893382"/>
            <a:ext cx="2431791" cy="18824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12C509-31AC-47A9-B340-67DA92262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015" y="2511987"/>
            <a:ext cx="2379666" cy="18824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FCE9118-A09A-47D1-94ED-D261193FB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357" y="3760103"/>
            <a:ext cx="2487614" cy="18824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6A5CC2-522D-4949-8A81-77B0D6C84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861" y="3760103"/>
            <a:ext cx="2379666" cy="18824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88AF229-1729-4347-9B11-A020DC23B7C3}"/>
              </a:ext>
            </a:extLst>
          </p:cNvPr>
          <p:cNvSpPr txBox="1"/>
          <p:nvPr/>
        </p:nvSpPr>
        <p:spPr>
          <a:xfrm>
            <a:off x="3339535" y="3333897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2 (28/2/2022)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6DF6A8-02A6-4F36-8296-8E56D23AD606}"/>
              </a:ext>
            </a:extLst>
          </p:cNvPr>
          <p:cNvSpPr txBox="1"/>
          <p:nvPr/>
        </p:nvSpPr>
        <p:spPr>
          <a:xfrm>
            <a:off x="3564499" y="2273589"/>
            <a:ext cx="2380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GIAO THÔNG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96B5EB-3B76-4BC3-BB14-264E9502EB64}"/>
              </a:ext>
            </a:extLst>
          </p:cNvPr>
          <p:cNvSpPr txBox="1"/>
          <p:nvPr/>
        </p:nvSpPr>
        <p:spPr>
          <a:xfrm>
            <a:off x="5933197" y="3355577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3(01/3/2022)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B97F18-C31C-40A1-A2C4-45F691A2583D}"/>
              </a:ext>
            </a:extLst>
          </p:cNvPr>
          <p:cNvSpPr txBox="1"/>
          <p:nvPr/>
        </p:nvSpPr>
        <p:spPr>
          <a:xfrm>
            <a:off x="8403682" y="4058900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4(02/3/2022)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9392AF-4E21-4B3D-B8B6-FAD9478FEB2B}"/>
              </a:ext>
            </a:extLst>
          </p:cNvPr>
          <p:cNvSpPr txBox="1"/>
          <p:nvPr/>
        </p:nvSpPr>
        <p:spPr>
          <a:xfrm>
            <a:off x="3221334" y="5290330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5(03/3/2022)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EB1C56-80E6-465D-86AA-65488131514D}"/>
              </a:ext>
            </a:extLst>
          </p:cNvPr>
          <p:cNvSpPr txBox="1"/>
          <p:nvPr/>
        </p:nvSpPr>
        <p:spPr>
          <a:xfrm>
            <a:off x="5604552" y="5303844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6(04/3/2022)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3CDAEE-5DDE-4BB8-8BD0-B58595CA2EB8}"/>
              </a:ext>
            </a:extLst>
          </p:cNvPr>
          <p:cNvSpPr txBox="1"/>
          <p:nvPr/>
        </p:nvSpPr>
        <p:spPr>
          <a:xfrm>
            <a:off x="6205521" y="2412089"/>
            <a:ext cx="2246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MỘT SỐ PTGT ĐƯỜNG BỘ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FD8AB3-FDB6-44C2-9F5E-BBC07AC30B5D}"/>
              </a:ext>
            </a:extLst>
          </p:cNvPr>
          <p:cNvSpPr txBox="1"/>
          <p:nvPr/>
        </p:nvSpPr>
        <p:spPr>
          <a:xfrm>
            <a:off x="8790886" y="3078578"/>
            <a:ext cx="1895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BƯU THẾP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AABDDA-3552-4BB7-B129-9E2A8B2895CE}"/>
              </a:ext>
            </a:extLst>
          </p:cNvPr>
          <p:cNvSpPr txBox="1"/>
          <p:nvPr/>
        </p:nvSpPr>
        <p:spPr>
          <a:xfrm>
            <a:off x="3391951" y="4150176"/>
            <a:ext cx="22602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THỨ TỰ ĐỘ LỚN CỦA 3 ĐỐI TƯỢNG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2AF95F-5A28-4A13-B09E-4D912E691A03}"/>
              </a:ext>
            </a:extLst>
          </p:cNvPr>
          <p:cNvSpPr txBox="1"/>
          <p:nvPr/>
        </p:nvSpPr>
        <p:spPr>
          <a:xfrm>
            <a:off x="5868972" y="4261482"/>
            <a:ext cx="2458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PTVĐ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 VÀ BẮT BÓNG TẠI CHỖ</a:t>
            </a:r>
          </a:p>
        </p:txBody>
      </p:sp>
    </p:spTree>
    <p:extLst>
      <p:ext uri="{BB962C8B-B14F-4D97-AF65-F5344CB8AC3E}">
        <p14:creationId xmlns:p14="http://schemas.microsoft.com/office/powerpoint/2010/main" val="1620065098"/>
      </p:ext>
    </p:extLst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264E-2AB7-4686-A3E6-5E6FF61B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F71DD-5CB7-4CD6-B4E1-381CD0E36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6748E8-5062-44FE-9DAC-5067D29CB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6479-D632-42F9-ADDA-CF753D7A3EE7}"/>
              </a:ext>
            </a:extLst>
          </p:cNvPr>
          <p:cNvSpPr txBox="1"/>
          <p:nvPr/>
        </p:nvSpPr>
        <p:spPr>
          <a:xfrm>
            <a:off x="3503693" y="92075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5C2E5-60BA-4F7E-85E5-73F49C1A2DAA}"/>
              </a:ext>
            </a:extLst>
          </p:cNvPr>
          <p:cNvSpPr txBox="1"/>
          <p:nvPr/>
        </p:nvSpPr>
        <p:spPr>
          <a:xfrm>
            <a:off x="2680942" y="986751"/>
            <a:ext cx="71429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KHỐI MẪU GIÁO NHỠ</a:t>
            </a:r>
          </a:p>
          <a:p>
            <a:pPr algn="ctr"/>
            <a:endParaRPr lang="en-GB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796B8C-861E-4480-96FE-583D2C185BA4}"/>
              </a:ext>
            </a:extLst>
          </p:cNvPr>
          <p:cNvSpPr txBox="1"/>
          <p:nvPr/>
        </p:nvSpPr>
        <p:spPr>
          <a:xfrm>
            <a:off x="3781795" y="1371471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07/3/2022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11/3/2022)</a:t>
            </a:r>
            <a:endParaRPr lang="en-GB" sz="2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F6C408-5E50-406C-89B8-B730820D42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463"/>
            <a:ext cx="2680942" cy="33900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FA5693-4C2C-4AEF-933B-2BBDEA59E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03" y="1826750"/>
            <a:ext cx="2770741" cy="3390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348E76-ADFB-4D6E-B262-243D268F7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481" y="1826750"/>
            <a:ext cx="2821800" cy="3390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FC533-9489-484F-A6FB-E87362707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45" y="1826750"/>
            <a:ext cx="2883619" cy="3390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448A2E-710B-451E-A2D8-02A1E12E0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381" y="1692276"/>
            <a:ext cx="2883619" cy="3390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0D91A7-379A-4D1B-BFEB-AB7166DC343E}"/>
              </a:ext>
            </a:extLst>
          </p:cNvPr>
          <p:cNvSpPr txBox="1"/>
          <p:nvPr/>
        </p:nvSpPr>
        <p:spPr>
          <a:xfrm>
            <a:off x="408358" y="2638481"/>
            <a:ext cx="193155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NGOAN CỦA BÀ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71B9B6-0A2B-4769-80A1-9780167704B7}"/>
              </a:ext>
            </a:extLst>
          </p:cNvPr>
          <p:cNvSpPr txBox="1"/>
          <p:nvPr/>
        </p:nvSpPr>
        <p:spPr>
          <a:xfrm>
            <a:off x="610048" y="4239616"/>
            <a:ext cx="1478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2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(07/3/2022)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B0F1E2-13B8-4798-91B5-26209F7F0986}"/>
              </a:ext>
            </a:extLst>
          </p:cNvPr>
          <p:cNvSpPr txBox="1"/>
          <p:nvPr/>
        </p:nvSpPr>
        <p:spPr>
          <a:xfrm>
            <a:off x="2959110" y="4239616"/>
            <a:ext cx="1478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3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(08/3/2022)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608EF-1815-4E4C-A69E-9E7C2489BE65}"/>
              </a:ext>
            </a:extLst>
          </p:cNvPr>
          <p:cNvSpPr txBox="1"/>
          <p:nvPr/>
        </p:nvSpPr>
        <p:spPr>
          <a:xfrm>
            <a:off x="5290737" y="4239615"/>
            <a:ext cx="1478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4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(09/3/2022)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BF2149-AD89-47BA-A95D-B8B046E6721C}"/>
              </a:ext>
            </a:extLst>
          </p:cNvPr>
          <p:cNvSpPr txBox="1"/>
          <p:nvPr/>
        </p:nvSpPr>
        <p:spPr>
          <a:xfrm>
            <a:off x="7744596" y="4239614"/>
            <a:ext cx="1478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5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(10/3/2022)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C5CD36-1CD0-447F-AAAD-3F6147B8A1CF}"/>
              </a:ext>
            </a:extLst>
          </p:cNvPr>
          <p:cNvSpPr txBox="1"/>
          <p:nvPr/>
        </p:nvSpPr>
        <p:spPr>
          <a:xfrm>
            <a:off x="10017769" y="4152796"/>
            <a:ext cx="1478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6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(11/3/2022)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47AEB5-5065-417C-8B37-8E738CBA04D0}"/>
              </a:ext>
            </a:extLst>
          </p:cNvPr>
          <p:cNvSpPr txBox="1"/>
          <p:nvPr/>
        </p:nvSpPr>
        <p:spPr>
          <a:xfrm>
            <a:off x="2658629" y="2889335"/>
            <a:ext cx="2246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NGÀY 8/3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1E78E3-36F5-42B0-AACC-585D7AC135FC}"/>
              </a:ext>
            </a:extLst>
          </p:cNvPr>
          <p:cNvSpPr txBox="1"/>
          <p:nvPr/>
        </p:nvSpPr>
        <p:spPr>
          <a:xfrm>
            <a:off x="5244822" y="2868542"/>
            <a:ext cx="18950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TRÍ BƯU THẾP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5DDA58-D55D-4AEC-85C4-261B2E0F5D63}"/>
              </a:ext>
            </a:extLst>
          </p:cNvPr>
          <p:cNvSpPr txBox="1"/>
          <p:nvPr/>
        </p:nvSpPr>
        <p:spPr>
          <a:xfrm>
            <a:off x="7382166" y="2804741"/>
            <a:ext cx="226028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THỨ TỰ ĐỘ LỚN CỦA 3 ĐỐI TƯỢNG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AA4349-1DE4-418C-B5CC-2118DED48C21}"/>
              </a:ext>
            </a:extLst>
          </p:cNvPr>
          <p:cNvSpPr txBox="1"/>
          <p:nvPr/>
        </p:nvSpPr>
        <p:spPr>
          <a:xfrm>
            <a:off x="9551713" y="2781723"/>
            <a:ext cx="245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 VÀ BẮT BÓNG TẠI CHỖ</a:t>
            </a:r>
          </a:p>
        </p:txBody>
      </p:sp>
    </p:spTree>
    <p:extLst>
      <p:ext uri="{BB962C8B-B14F-4D97-AF65-F5344CB8AC3E}">
        <p14:creationId xmlns:p14="http://schemas.microsoft.com/office/powerpoint/2010/main" val="2543587295"/>
      </p:ext>
    </p:extLst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CFAB7D-DCC8-47D0-9B6B-734276ED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39" y="3304235"/>
            <a:ext cx="1808897" cy="808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177130-E982-4DEC-9A80-92CF96FD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63BD0-58ED-4565-8C24-38E3C65AE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54A2E3FE-7439-4E49-BCAC-3D175CDCD4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C2C1C-5DE4-42D0-9031-7E254C878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7" t="5550" r="3970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4BC5B-0429-409A-99AC-AACB7922C13A}"/>
              </a:ext>
            </a:extLst>
          </p:cNvPr>
          <p:cNvSpPr txBox="1"/>
          <p:nvPr/>
        </p:nvSpPr>
        <p:spPr>
          <a:xfrm>
            <a:off x="5943600" y="119784"/>
            <a:ext cx="6192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64644E-54D6-4784-903F-D8143A029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12" y="731836"/>
            <a:ext cx="879161" cy="88958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8812AD1-E628-4BAD-8ED5-9048FF289901}"/>
              </a:ext>
            </a:extLst>
          </p:cNvPr>
          <p:cNvSpPr/>
          <p:nvPr/>
        </p:nvSpPr>
        <p:spPr>
          <a:xfrm rot="5400000">
            <a:off x="171021" y="3754570"/>
            <a:ext cx="2957931" cy="2128856"/>
          </a:xfrm>
          <a:prstGeom prst="roundRect">
            <a:avLst/>
          </a:prstGeom>
          <a:solidFill>
            <a:srgbClr val="00206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CDA77B-A297-4EC7-AF26-83259E0F6994}"/>
              </a:ext>
            </a:extLst>
          </p:cNvPr>
          <p:cNvSpPr/>
          <p:nvPr/>
        </p:nvSpPr>
        <p:spPr>
          <a:xfrm rot="5400000">
            <a:off x="278385" y="3959269"/>
            <a:ext cx="2743200" cy="1759527"/>
          </a:xfrm>
          <a:prstGeom prst="round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731A9B-5599-4B1A-BC8D-65568372D49C}"/>
              </a:ext>
            </a:extLst>
          </p:cNvPr>
          <p:cNvSpPr/>
          <p:nvPr/>
        </p:nvSpPr>
        <p:spPr>
          <a:xfrm rot="5400000">
            <a:off x="2413164" y="3785890"/>
            <a:ext cx="2957931" cy="2128856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4E092CC-D44D-4362-9F87-FE261B27540F}"/>
              </a:ext>
            </a:extLst>
          </p:cNvPr>
          <p:cNvSpPr/>
          <p:nvPr/>
        </p:nvSpPr>
        <p:spPr>
          <a:xfrm rot="5400000">
            <a:off x="2520528" y="3977994"/>
            <a:ext cx="2743200" cy="17595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8131C6-85AF-4EF0-B415-9D4BD705B673}"/>
              </a:ext>
            </a:extLst>
          </p:cNvPr>
          <p:cNvSpPr/>
          <p:nvPr/>
        </p:nvSpPr>
        <p:spPr>
          <a:xfrm rot="5400000">
            <a:off x="4668252" y="3751292"/>
            <a:ext cx="2957931" cy="212885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8D13B2-F6ED-4E44-9FBA-189944EDCA44}"/>
              </a:ext>
            </a:extLst>
          </p:cNvPr>
          <p:cNvSpPr/>
          <p:nvPr/>
        </p:nvSpPr>
        <p:spPr>
          <a:xfrm rot="5400000">
            <a:off x="4866400" y="3948245"/>
            <a:ext cx="2641979" cy="1759527"/>
          </a:xfrm>
          <a:prstGeom prst="roundRect">
            <a:avLst/>
          </a:prstGeom>
          <a:solidFill>
            <a:srgbClr val="FF00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34DC43-77BD-411C-926A-E4A96009B9E4}"/>
              </a:ext>
            </a:extLst>
          </p:cNvPr>
          <p:cNvSpPr/>
          <p:nvPr/>
        </p:nvSpPr>
        <p:spPr>
          <a:xfrm rot="5400000">
            <a:off x="6897561" y="3767168"/>
            <a:ext cx="2957931" cy="2128856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0B1ED6-0F5B-4966-BE3C-381AA1747243}"/>
              </a:ext>
            </a:extLst>
          </p:cNvPr>
          <p:cNvSpPr/>
          <p:nvPr/>
        </p:nvSpPr>
        <p:spPr>
          <a:xfrm rot="5400000">
            <a:off x="7004925" y="3959271"/>
            <a:ext cx="2743200" cy="1759527"/>
          </a:xfrm>
          <a:prstGeom prst="round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19C5A90-0A14-41CE-A6B3-856A6A7DB6A3}"/>
              </a:ext>
            </a:extLst>
          </p:cNvPr>
          <p:cNvSpPr/>
          <p:nvPr/>
        </p:nvSpPr>
        <p:spPr>
          <a:xfrm rot="5400000">
            <a:off x="9131340" y="3705528"/>
            <a:ext cx="2957931" cy="2128856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C9B13C-9DB3-44B4-8A7F-EA33FB5E3808}"/>
              </a:ext>
            </a:extLst>
          </p:cNvPr>
          <p:cNvSpPr/>
          <p:nvPr/>
        </p:nvSpPr>
        <p:spPr>
          <a:xfrm rot="5400000">
            <a:off x="9268719" y="3908625"/>
            <a:ext cx="2743200" cy="1759527"/>
          </a:xfrm>
          <a:prstGeom prst="roundRect">
            <a:avLst/>
          </a:prstGeom>
          <a:solidFill>
            <a:srgbClr val="7030A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2CC7B2-FFB4-44AD-992B-2FEBA951CF80}"/>
              </a:ext>
            </a:extLst>
          </p:cNvPr>
          <p:cNvSpPr txBox="1"/>
          <p:nvPr/>
        </p:nvSpPr>
        <p:spPr>
          <a:xfrm>
            <a:off x="2375601" y="2033473"/>
            <a:ext cx="9442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CHƯƠNG TRÌNH KHỐI MẪU GIÁO NHỠ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B9E507-FF48-4516-8CEA-E68727D2A39C}"/>
              </a:ext>
            </a:extLst>
          </p:cNvPr>
          <p:cNvSpPr txBox="1"/>
          <p:nvPr/>
        </p:nvSpPr>
        <p:spPr>
          <a:xfrm>
            <a:off x="4115155" y="2497636"/>
            <a:ext cx="6192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o4/4/2022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08/4/2022)</a:t>
            </a:r>
            <a:endParaRPr lang="en-GB" sz="2400" i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A5DD727-D801-49BA-AD88-F966C558A746}"/>
              </a:ext>
            </a:extLst>
          </p:cNvPr>
          <p:cNvSpPr txBox="1"/>
          <p:nvPr/>
        </p:nvSpPr>
        <p:spPr>
          <a:xfrm>
            <a:off x="2768962" y="4260860"/>
            <a:ext cx="2246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SỐ HIỆN TƯỢNG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CE1D29-2698-4B09-9CF9-FF08AF6C5B9F}"/>
              </a:ext>
            </a:extLst>
          </p:cNvPr>
          <p:cNvSpPr txBox="1"/>
          <p:nvPr/>
        </p:nvSpPr>
        <p:spPr>
          <a:xfrm>
            <a:off x="5235621" y="4058592"/>
            <a:ext cx="18950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CẦU VỒNG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A759F8-63B2-4DEB-BC68-C3683F357F5F}"/>
              </a:ext>
            </a:extLst>
          </p:cNvPr>
          <p:cNvSpPr txBox="1"/>
          <p:nvPr/>
        </p:nvSpPr>
        <p:spPr>
          <a:xfrm>
            <a:off x="7193260" y="4306477"/>
            <a:ext cx="22602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DUNG TÍCH BẰNG 1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 ĐO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7D2041-DF23-4A68-BCD6-CBBB845B7800}"/>
              </a:ext>
            </a:extLst>
          </p:cNvPr>
          <p:cNvSpPr txBox="1"/>
          <p:nvPr/>
        </p:nvSpPr>
        <p:spPr>
          <a:xfrm>
            <a:off x="9392380" y="3720426"/>
            <a:ext cx="24588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XUỐNG 5  GIÓNG THANG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AAB8E4-2CB7-436E-A71F-717E99B65631}"/>
              </a:ext>
            </a:extLst>
          </p:cNvPr>
          <p:cNvSpPr txBox="1"/>
          <p:nvPr/>
        </p:nvSpPr>
        <p:spPr>
          <a:xfrm>
            <a:off x="271298" y="5782969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2 (04/4/2022)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AAC23B-D067-4A3C-BC7D-F5386E36395C}"/>
              </a:ext>
            </a:extLst>
          </p:cNvPr>
          <p:cNvSpPr txBox="1"/>
          <p:nvPr/>
        </p:nvSpPr>
        <p:spPr>
          <a:xfrm>
            <a:off x="2490505" y="5745127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3(05/4/2022)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561F2D-D8D3-42A2-B9AA-F15225652D9A}"/>
              </a:ext>
            </a:extLst>
          </p:cNvPr>
          <p:cNvSpPr txBox="1"/>
          <p:nvPr/>
        </p:nvSpPr>
        <p:spPr>
          <a:xfrm>
            <a:off x="4743387" y="5729553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4/06/4/2022</a:t>
            </a:r>
            <a:r>
              <a:rPr lang="en-US" b="1" i="1" dirty="0">
                <a:solidFill>
                  <a:srgbClr val="FF0000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96CB83B-7274-465A-91C9-C25FEAEF1299}"/>
              </a:ext>
            </a:extLst>
          </p:cNvPr>
          <p:cNvSpPr txBox="1"/>
          <p:nvPr/>
        </p:nvSpPr>
        <p:spPr>
          <a:xfrm>
            <a:off x="6940318" y="5755082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5 (07/4/2022)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2D2C57-126D-4A1C-BC70-DEC859A27105}"/>
              </a:ext>
            </a:extLst>
          </p:cNvPr>
          <p:cNvSpPr txBox="1"/>
          <p:nvPr/>
        </p:nvSpPr>
        <p:spPr>
          <a:xfrm>
            <a:off x="9164699" y="5688865"/>
            <a:ext cx="280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i="1" dirty="0" err="1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Thứ</a:t>
            </a:r>
            <a:r>
              <a:rPr lang="en-US" b="1" i="1" dirty="0">
                <a:solidFill>
                  <a:schemeClr val="bg1"/>
                </a:solidFill>
                <a:latin typeface="Gigi" panose="04040504061007020D02" pitchFamily="82" charset="0"/>
                <a:ea typeface="Yu Gothic UI Light" panose="020B0300000000000000" pitchFamily="34" charset="-128"/>
                <a:cs typeface="Times New Roman" pitchFamily="18" charset="0"/>
              </a:rPr>
              <a:t> 6(08/4/2022)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2C8D26-863E-442A-98BB-4400C579F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54" y="3331018"/>
            <a:ext cx="1774741" cy="77425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4126A87-CF85-40F0-8B2A-ACEEC57F8609}"/>
              </a:ext>
            </a:extLst>
          </p:cNvPr>
          <p:cNvSpPr txBox="1"/>
          <p:nvPr/>
        </p:nvSpPr>
        <p:spPr>
          <a:xfrm>
            <a:off x="914109" y="4548824"/>
            <a:ext cx="14546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MÂY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9A12043-DE8C-4159-98F1-DCCCC70267BC}"/>
              </a:ext>
            </a:extLst>
          </p:cNvPr>
          <p:cNvSpPr txBox="1"/>
          <p:nvPr/>
        </p:nvSpPr>
        <p:spPr>
          <a:xfrm>
            <a:off x="432074" y="3542758"/>
            <a:ext cx="23800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LQVH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75DBB19-A326-4B0B-A2B4-26DAEF31F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797" y="3324272"/>
            <a:ext cx="1779095" cy="77425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24AEB38-8A3C-4F13-B898-512C4A380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440" y="3304234"/>
            <a:ext cx="1790713" cy="7742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A14CE1A-A36B-41A6-984A-1F59AE4EB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659" y="3304234"/>
            <a:ext cx="1759528" cy="7742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93AD15-3EC8-4A43-8561-0418AF493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2796" y="3247144"/>
            <a:ext cx="1775045" cy="774259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5075277-3458-4A81-BE61-2A6A14C7AEAA}"/>
              </a:ext>
            </a:extLst>
          </p:cNvPr>
          <p:cNvSpPr txBox="1"/>
          <p:nvPr/>
        </p:nvSpPr>
        <p:spPr>
          <a:xfrm>
            <a:off x="2952795" y="3533481"/>
            <a:ext cx="1850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760E6B-9799-434D-8819-FA3CEDD5CF36}"/>
              </a:ext>
            </a:extLst>
          </p:cNvPr>
          <p:cNvSpPr txBox="1"/>
          <p:nvPr/>
        </p:nvSpPr>
        <p:spPr>
          <a:xfrm>
            <a:off x="5179581" y="3506697"/>
            <a:ext cx="1914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F4CF8B7-6A9E-457E-B016-450108CAD411}"/>
              </a:ext>
            </a:extLst>
          </p:cNvPr>
          <p:cNvSpPr txBox="1"/>
          <p:nvPr/>
        </p:nvSpPr>
        <p:spPr>
          <a:xfrm>
            <a:off x="7625952" y="3521390"/>
            <a:ext cx="1544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804DC3-AB8B-4426-BAF4-B7CFC8DCD777}"/>
              </a:ext>
            </a:extLst>
          </p:cNvPr>
          <p:cNvSpPr txBox="1"/>
          <p:nvPr/>
        </p:nvSpPr>
        <p:spPr>
          <a:xfrm>
            <a:off x="9797709" y="3467432"/>
            <a:ext cx="1382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PTVĐ</a:t>
            </a:r>
          </a:p>
        </p:txBody>
      </p:sp>
    </p:spTree>
    <p:extLst>
      <p:ext uri="{BB962C8B-B14F-4D97-AF65-F5344CB8AC3E}">
        <p14:creationId xmlns:p14="http://schemas.microsoft.com/office/powerpoint/2010/main" val="2406594799"/>
      </p:ext>
    </p:extLst>
  </p:cSld>
  <p:clrMapOvr>
    <a:masterClrMapping/>
  </p:clrMapOvr>
  <p:transition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61041&quot;&gt;&lt;property id=&quot;20148&quot; value=&quot;5&quot;/&gt;&lt;property id=&quot;20300&quot; value=&quot;Slide 1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838</Words>
  <Application>Microsoft Office PowerPoint</Application>
  <PresentationFormat>Widescreen</PresentationFormat>
  <Paragraphs>253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Gigi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GIANG BIÊN NỘI DUNG CHƯƠNG TRÌNH KHỐI MẪU GIÁO NHỠ (Từ ngày 17/2/2021 đến ngày 19/2/2021)</dc:title>
  <dc:creator>Asus</dc:creator>
  <cp:lastModifiedBy>MinhThangPC.VN</cp:lastModifiedBy>
  <cp:revision>116</cp:revision>
  <dcterms:created xsi:type="dcterms:W3CDTF">2021-02-18T04:31:43Z</dcterms:created>
  <dcterms:modified xsi:type="dcterms:W3CDTF">2024-03-30T05:04:12Z</dcterms:modified>
</cp:coreProperties>
</file>