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1" r:id="rId3"/>
    <p:sldId id="262" r:id="rId4"/>
    <p:sldId id="260" r:id="rId5"/>
    <p:sldId id="263" r:id="rId6"/>
    <p:sldId id="264" r:id="rId7"/>
    <p:sldId id="265" r:id="rId8"/>
    <p:sldId id="266" r:id="rId9"/>
    <p:sldId id="269" r:id="rId10"/>
    <p:sldId id="268" r:id="rId11"/>
    <p:sldId id="271" r:id="rId12"/>
    <p:sldId id="272" r:id="rId13"/>
    <p:sldId id="274" r:id="rId14"/>
    <p:sldId id="275" r:id="rId15"/>
    <p:sldId id="278" r:id="rId16"/>
    <p:sldId id="277" r:id="rId17"/>
  </p:sldIdLst>
  <p:sldSz cx="12192000" cy="6858000"/>
  <p:notesSz cx="6858000" cy="9144000"/>
  <p:custDataLst>
    <p:tags r:id="rId18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7F5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792" y="72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gs" Target="tags/tag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B8AE7-1C23-43F7-84D0-5D9BE6693F6E}" type="datetimeFigureOut">
              <a:rPr lang="en-US" smtClean="0"/>
              <a:pPr/>
              <a:t>6/12/2024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46C83-8718-46F8-9B54-95AB0618E0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B8AE7-1C23-43F7-84D0-5D9BE6693F6E}" type="datetimeFigureOut">
              <a:rPr lang="en-US" smtClean="0"/>
              <a:pPr/>
              <a:t>6/12/2024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46C83-8718-46F8-9B54-95AB0618E0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B8AE7-1C23-43F7-84D0-5D9BE6693F6E}" type="datetimeFigureOut">
              <a:rPr lang="en-US" smtClean="0"/>
              <a:pPr/>
              <a:t>6/12/2024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46C83-8718-46F8-9B54-95AB0618E0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B8AE7-1C23-43F7-84D0-5D9BE6693F6E}" type="datetimeFigureOut">
              <a:rPr lang="en-US" smtClean="0"/>
              <a:pPr/>
              <a:t>6/12/2024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46C83-8718-46F8-9B54-95AB0618E0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B8AE7-1C23-43F7-84D0-5D9BE6693F6E}" type="datetimeFigureOut">
              <a:rPr lang="en-US" smtClean="0"/>
              <a:pPr/>
              <a:t>6/12/2024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46C83-8718-46F8-9B54-95AB0618E0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B8AE7-1C23-43F7-84D0-5D9BE6693F6E}" type="datetimeFigureOut">
              <a:rPr lang="en-US" smtClean="0"/>
              <a:pPr/>
              <a:t>6/12/2024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46C83-8718-46F8-9B54-95AB0618E0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B8AE7-1C23-43F7-84D0-5D9BE6693F6E}" type="datetimeFigureOut">
              <a:rPr lang="en-US" smtClean="0"/>
              <a:pPr/>
              <a:t>6/12/2024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46C83-8718-46F8-9B54-95AB0618E0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B8AE7-1C23-43F7-84D0-5D9BE6693F6E}" type="datetimeFigureOut">
              <a:rPr lang="en-US" smtClean="0"/>
              <a:pPr/>
              <a:t>6/12/2024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46C83-8718-46F8-9B54-95AB0618E0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B8AE7-1C23-43F7-84D0-5D9BE6693F6E}" type="datetimeFigureOut">
              <a:rPr lang="en-US" smtClean="0"/>
              <a:pPr/>
              <a:t>6/12/2024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46C83-8718-46F8-9B54-95AB0618E0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B8AE7-1C23-43F7-84D0-5D9BE6693F6E}" type="datetimeFigureOut">
              <a:rPr lang="en-US" smtClean="0"/>
              <a:pPr/>
              <a:t>6/12/2024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46C83-8718-46F8-9B54-95AB0618E0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B8AE7-1C23-43F7-84D0-5D9BE6693F6E}" type="datetimeFigureOut">
              <a:rPr lang="en-US" smtClean="0"/>
              <a:pPr/>
              <a:t>6/12/2024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46C83-8718-46F8-9B54-95AB0618E0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7B8AE7-1C23-43F7-84D0-5D9BE6693F6E}" type="datetimeFigureOut">
              <a:rPr lang="en-US" smtClean="0"/>
              <a:pPr/>
              <a:t>6/12/2024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146C83-8718-46F8-9B54-95AB0618E08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b="0" i="0" u="none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b="0" i="0" u="none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gif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gif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gif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gif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3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gif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4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gif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3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gif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4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1.xml"/><Relationship Id="rId1" Type="http://schemas.openxmlformats.org/officeDocument/2006/relationships/audio" Target="file:///G:\giam%20an%20thi%20UDCNTT%202010-%202011\lam%20chu%20bo%20doi.mp3" TargetMode="External"/><Relationship Id="rId5" Type="http://schemas.openxmlformats.org/officeDocument/2006/relationships/image" Target="../media/image4.png"/><Relationship Id="rId4" Type="http://schemas.openxmlformats.org/officeDocument/2006/relationships/image" Target="../media/image3.gi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1.xml"/><Relationship Id="rId1" Type="http://schemas.openxmlformats.org/officeDocument/2006/relationships/audio" Target="file:///G:\giam%20an%20thi%20UDCNTT%202010-%202011\lam%20chu%20bo%20doi.mp3" TargetMode="External"/><Relationship Id="rId5" Type="http://schemas.openxmlformats.org/officeDocument/2006/relationships/image" Target="../media/image4.png"/><Relationship Id="rId4" Type="http://schemas.openxmlformats.org/officeDocument/2006/relationships/image" Target="../media/image3.gi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2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ramka1201nw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6765"/>
            <a:ext cx="12344400" cy="6815138"/>
          </a:xfrm>
          <a:prstGeom prst="rect">
            <a:avLst/>
          </a:prstGeom>
          <a:noFill/>
        </p:spPr>
      </p:pic>
      <p:sp>
        <p:nvSpPr>
          <p:cNvPr id="3075" name="WordArt 8"/>
          <p:cNvSpPr>
            <a:spLocks noChangeArrowheads="1" noChangeShapeType="1" noTextEdit="1"/>
          </p:cNvSpPr>
          <p:nvPr/>
        </p:nvSpPr>
        <p:spPr bwMode="auto">
          <a:xfrm>
            <a:off x="316524" y="319084"/>
            <a:ext cx="3645876" cy="2743501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0800004"/>
              </a:avLst>
            </a:prstTxWarp>
          </a:bodyPr>
          <a:lstStyle/>
          <a:p>
            <a:pPr algn="ctr"/>
            <a:r>
              <a:rPr lang="en-US" sz="3600" b="1" kern="10" dirty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UBND QUẬN LONG BIÊN</a:t>
            </a:r>
          </a:p>
        </p:txBody>
      </p:sp>
      <p:sp>
        <p:nvSpPr>
          <p:cNvPr id="3076" name="WordArt 9" descr="Paper bag"/>
          <p:cNvSpPr>
            <a:spLocks noChangeArrowheads="1" noChangeShapeType="1" noTextEdit="1"/>
          </p:cNvSpPr>
          <p:nvPr/>
        </p:nvSpPr>
        <p:spPr bwMode="auto">
          <a:xfrm>
            <a:off x="909637" y="1794804"/>
            <a:ext cx="2447925" cy="381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600" b="1" kern="10" dirty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563972" dir="14049741" sx="125000" sy="125000" algn="tl" rotWithShape="0">
                    <a:srgbClr val="C7DFD3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TRƯỜNG MẦM NON </a:t>
            </a:r>
            <a:r>
              <a:rPr lang="en-US" sz="3600" b="1" kern="10" dirty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563972" dir="14049741" sx="125000" sy="125000" algn="tl" rotWithShape="0">
                    <a:srgbClr val="C7DFD3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GIANG BIÊN</a:t>
            </a:r>
          </a:p>
        </p:txBody>
      </p:sp>
      <p:sp>
        <p:nvSpPr>
          <p:cNvPr id="91141" name="Text Box 5"/>
          <p:cNvSpPr txBox="1">
            <a:spLocks noChangeArrowheads="1"/>
          </p:cNvSpPr>
          <p:nvPr/>
        </p:nvSpPr>
        <p:spPr bwMode="auto">
          <a:xfrm>
            <a:off x="2209800" y="2132014"/>
            <a:ext cx="792480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en-US" sz="3200">
              <a:latin typeface="Times New Roman" pitchFamily="18" charset="0"/>
              <a:cs typeface="Arial" charset="0"/>
            </a:endParaRPr>
          </a:p>
          <a:p>
            <a:pPr algn="ctr">
              <a:spcBef>
                <a:spcPct val="50000"/>
              </a:spcBef>
            </a:pPr>
            <a:endParaRPr lang="en-US" sz="3200" b="1">
              <a:latin typeface="Times New Roman" pitchFamily="18" charset="0"/>
              <a:cs typeface="Arial" charset="0"/>
            </a:endParaRPr>
          </a:p>
        </p:txBody>
      </p:sp>
      <p:sp>
        <p:nvSpPr>
          <p:cNvPr id="3080" name="WordArt 8"/>
          <p:cNvSpPr>
            <a:spLocks noChangeArrowheads="1" noChangeShapeType="1" noTextEdit="1"/>
          </p:cNvSpPr>
          <p:nvPr/>
        </p:nvSpPr>
        <p:spPr bwMode="auto">
          <a:xfrm>
            <a:off x="5469915" y="537370"/>
            <a:ext cx="6405561" cy="1089025"/>
          </a:xfrm>
          <a:prstGeom prst="rect">
            <a:avLst/>
          </a:prstGeom>
        </p:spPr>
        <p:txBody>
          <a:bodyPr wrap="none" fromWordArt="1">
            <a:prstTxWarp prst="textWave1">
              <a:avLst>
                <a:gd name="adj1" fmla="val 13005"/>
                <a:gd name="adj2" fmla="val 0"/>
              </a:avLst>
            </a:prstTxWarp>
          </a:bodyPr>
          <a:lstStyle/>
          <a:p>
            <a:pPr algn="ctr"/>
            <a:r>
              <a:rPr lang="en-US" sz="3600" kern="10" dirty="0" err="1">
                <a:ln w="9525">
                  <a:noFill/>
                  <a:round/>
                  <a:headEnd/>
                  <a:tailEnd/>
                </a:ln>
                <a:gradFill rotWithShape="0">
                  <a:gsLst>
                    <a:gs pos="0">
                      <a:srgbClr val="9999FF"/>
                    </a:gs>
                    <a:gs pos="100000">
                      <a:srgbClr val="009999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C0C0C0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Bé</a:t>
            </a:r>
            <a:r>
              <a:rPr lang="en-US" sz="3600" kern="10" dirty="0">
                <a:ln w="9525">
                  <a:noFill/>
                  <a:round/>
                  <a:headEnd/>
                  <a:tailEnd/>
                </a:ln>
                <a:gradFill rotWithShape="0">
                  <a:gsLst>
                    <a:gs pos="0">
                      <a:srgbClr val="9999FF"/>
                    </a:gs>
                    <a:gs pos="100000">
                      <a:srgbClr val="009999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C0C0C0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kern="10" dirty="0" err="1">
                <a:ln w="9525">
                  <a:noFill/>
                  <a:round/>
                  <a:headEnd/>
                  <a:tailEnd/>
                </a:ln>
                <a:gradFill rotWithShape="0">
                  <a:gsLst>
                    <a:gs pos="0">
                      <a:srgbClr val="9999FF"/>
                    </a:gs>
                    <a:gs pos="100000">
                      <a:srgbClr val="009999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C0C0C0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Vui</a:t>
            </a:r>
            <a:r>
              <a:rPr lang="en-US" sz="3600" kern="10" dirty="0">
                <a:ln w="9525">
                  <a:noFill/>
                  <a:round/>
                  <a:headEnd/>
                  <a:tailEnd/>
                </a:ln>
                <a:gradFill rotWithShape="0">
                  <a:gsLst>
                    <a:gs pos="0">
                      <a:srgbClr val="9999FF"/>
                    </a:gs>
                    <a:gs pos="100000">
                      <a:srgbClr val="009999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C0C0C0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kern="10" dirty="0" err="1">
                <a:ln w="9525">
                  <a:noFill/>
                  <a:round/>
                  <a:headEnd/>
                  <a:tailEnd/>
                </a:ln>
                <a:gradFill rotWithShape="0">
                  <a:gsLst>
                    <a:gs pos="0">
                      <a:srgbClr val="9999FF"/>
                    </a:gs>
                    <a:gs pos="100000">
                      <a:srgbClr val="009999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C0C0C0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Học</a:t>
            </a:r>
            <a:r>
              <a:rPr lang="en-US" sz="3600" kern="10" dirty="0">
                <a:ln w="9525">
                  <a:noFill/>
                  <a:round/>
                  <a:headEnd/>
                  <a:tailEnd/>
                </a:ln>
                <a:gradFill rotWithShape="0">
                  <a:gsLst>
                    <a:gs pos="0">
                      <a:srgbClr val="9999FF"/>
                    </a:gs>
                    <a:gs pos="100000">
                      <a:srgbClr val="009999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C0C0C0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kern="10" dirty="0" err="1">
                <a:ln w="9525">
                  <a:noFill/>
                  <a:round/>
                  <a:headEnd/>
                  <a:tailEnd/>
                </a:ln>
                <a:gradFill rotWithShape="0">
                  <a:gsLst>
                    <a:gs pos="0">
                      <a:srgbClr val="9999FF"/>
                    </a:gs>
                    <a:gs pos="100000">
                      <a:srgbClr val="009999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C0C0C0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Toán</a:t>
            </a:r>
            <a:endParaRPr lang="en-US" sz="3600" kern="10" dirty="0">
              <a:ln w="9525">
                <a:noFill/>
                <a:round/>
                <a:headEnd/>
                <a:tailEnd/>
              </a:ln>
              <a:gradFill rotWithShape="0">
                <a:gsLst>
                  <a:gs pos="0">
                    <a:srgbClr val="9999FF"/>
                  </a:gs>
                  <a:gs pos="100000">
                    <a:srgbClr val="009999"/>
                  </a:gs>
                </a:gsLst>
                <a:lin ang="5400000" scaled="1"/>
              </a:gradFill>
              <a:effectLst>
                <a:outerShdw dist="53882" dir="2700000" algn="ctr" rotWithShape="0">
                  <a:srgbClr val="C0C0C0">
                    <a:alpha val="80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3081" name="WordArt 9"/>
          <p:cNvSpPr>
            <a:spLocks noChangeArrowheads="1" noChangeShapeType="1" noTextEdit="1"/>
          </p:cNvSpPr>
          <p:nvPr/>
        </p:nvSpPr>
        <p:spPr bwMode="auto">
          <a:xfrm>
            <a:off x="4876800" y="2209801"/>
            <a:ext cx="4876800" cy="8286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endParaRPr lang="en-US" sz="3600" kern="10" dirty="0">
              <a:ln w="12700">
                <a:solidFill>
                  <a:srgbClr val="EAEAEA"/>
                </a:solidFill>
                <a:round/>
                <a:headEnd/>
                <a:tailEnd/>
              </a:ln>
              <a:gradFill rotWithShape="0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effectLst>
                <a:outerShdw dist="35921" dir="2700000" sy="50000" kx="2115830" algn="bl" rotWithShape="0">
                  <a:srgbClr val="C0C0C0">
                    <a:alpha val="80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3084" name="WordArt 12"/>
          <p:cNvSpPr>
            <a:spLocks noChangeArrowheads="1" noChangeShapeType="1" noTextEdit="1"/>
          </p:cNvSpPr>
          <p:nvPr/>
        </p:nvSpPr>
        <p:spPr bwMode="auto">
          <a:xfrm>
            <a:off x="2971800" y="2914055"/>
            <a:ext cx="7467600" cy="1600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 err="1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Đề</a:t>
            </a:r>
            <a:r>
              <a:rPr lang="en-US" sz="3600" kern="1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kern="10" dirty="0" err="1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tài</a:t>
            </a:r>
            <a:r>
              <a:rPr lang="vi-VN" sz="3600" kern="1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: ĐếmTrên đối tượng trong phạm vi </a:t>
            </a:r>
            <a:r>
              <a:rPr lang="en-US" sz="3600" kern="1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10</a:t>
            </a:r>
            <a:endParaRPr lang="vi-VN" sz="3600" kern="10" dirty="0">
              <a:ln w="19050">
                <a:solidFill>
                  <a:srgbClr val="99CCFF"/>
                </a:solidFill>
                <a:round/>
                <a:headEnd/>
                <a:tailEnd/>
              </a:ln>
              <a:solidFill>
                <a:srgbClr val="0066CC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Times New Roman"/>
              <a:cs typeface="Times New Roman"/>
            </a:endParaRPr>
          </a:p>
          <a:p>
            <a:pPr algn="ctr"/>
            <a:r>
              <a:rPr lang="vi-VN" sz="3600" kern="1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 và đếm theo khả năng</a:t>
            </a:r>
            <a:endParaRPr lang="en-US" sz="3600" kern="10" dirty="0">
              <a:ln w="19050">
                <a:solidFill>
                  <a:srgbClr val="99CCFF"/>
                </a:solidFill>
                <a:round/>
                <a:headEnd/>
                <a:tailEnd/>
              </a:ln>
              <a:solidFill>
                <a:srgbClr val="0066CC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3088" name="WordArt 16"/>
          <p:cNvSpPr>
            <a:spLocks noChangeArrowheads="1" noChangeShapeType="1" noTextEdit="1"/>
          </p:cNvSpPr>
          <p:nvPr/>
        </p:nvSpPr>
        <p:spPr bwMode="auto">
          <a:xfrm>
            <a:off x="3200400" y="4948655"/>
            <a:ext cx="5943600" cy="12668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600" kern="10" dirty="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rgbClr val="B2B2B2">
                    <a:alpha val="50000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Times New Roman"/>
                <a:cs typeface="Times New Roman"/>
              </a:rPr>
              <a:t>GVTH: </a:t>
            </a:r>
            <a:r>
              <a:rPr lang="en-US" sz="3600" kern="10" dirty="0" err="1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rgbClr val="B2B2B2">
                    <a:alpha val="50000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Times New Roman"/>
                <a:cs typeface="Times New Roman"/>
              </a:rPr>
              <a:t>Nguyễn</a:t>
            </a:r>
            <a:r>
              <a:rPr lang="en-US" sz="3600" kern="10" dirty="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rgbClr val="B2B2B2">
                    <a:alpha val="50000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kern="10" dirty="0" err="1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rgbClr val="B2B2B2">
                    <a:alpha val="50000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Times New Roman"/>
                <a:cs typeface="Times New Roman"/>
              </a:rPr>
              <a:t>Thị</a:t>
            </a:r>
            <a:r>
              <a:rPr lang="en-US" sz="3600" kern="10" dirty="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rgbClr val="B2B2B2">
                    <a:alpha val="50000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kern="10" dirty="0" err="1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rgbClr val="B2B2B2">
                    <a:alpha val="50000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Times New Roman"/>
                <a:cs typeface="Times New Roman"/>
              </a:rPr>
              <a:t>Thường</a:t>
            </a:r>
            <a:r>
              <a:rPr lang="en-US" sz="3600" kern="10" dirty="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rgbClr val="B2B2B2">
                    <a:alpha val="50000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Times New Roman"/>
                <a:cs typeface="Times New Roman"/>
              </a:rPr>
              <a:t> – </a:t>
            </a:r>
            <a:r>
              <a:rPr lang="en-US" sz="3600" kern="10" dirty="0" err="1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rgbClr val="B2B2B2">
                    <a:alpha val="50000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Times New Roman"/>
                <a:cs typeface="Times New Roman"/>
              </a:rPr>
              <a:t>Nguyễn</a:t>
            </a:r>
            <a:r>
              <a:rPr lang="en-US" sz="3600" kern="10" dirty="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rgbClr val="B2B2B2">
                    <a:alpha val="50000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kern="10" dirty="0" err="1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rgbClr val="B2B2B2">
                    <a:alpha val="50000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Times New Roman"/>
                <a:cs typeface="Times New Roman"/>
              </a:rPr>
              <a:t>Thị</a:t>
            </a:r>
            <a:r>
              <a:rPr lang="en-US" sz="3600" kern="10" dirty="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rgbClr val="B2B2B2">
                    <a:alpha val="50000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kern="10" dirty="0" err="1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rgbClr val="B2B2B2">
                    <a:alpha val="50000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Times New Roman"/>
                <a:cs typeface="Times New Roman"/>
              </a:rPr>
              <a:t>Bích</a:t>
            </a:r>
            <a:r>
              <a:rPr lang="en-US" sz="3600" kern="10" dirty="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rgbClr val="B2B2B2">
                    <a:alpha val="50000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kern="10" dirty="0" err="1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rgbClr val="B2B2B2">
                    <a:alpha val="50000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Times New Roman"/>
                <a:cs typeface="Times New Roman"/>
              </a:rPr>
              <a:t>Phượng</a:t>
            </a:r>
            <a:endParaRPr lang="vi-VN" sz="3600" kern="10" dirty="0">
              <a:ln w="12700">
                <a:solidFill>
                  <a:srgbClr val="3333CC"/>
                </a:solidFill>
                <a:round/>
                <a:headEnd/>
                <a:tailEnd/>
              </a:ln>
              <a:solidFill>
                <a:srgbClr val="B2B2B2">
                  <a:alpha val="50000"/>
                </a:srgbClr>
              </a:solidFill>
              <a:effectLst>
                <a:outerShdw dist="45791" dir="2021404" algn="ctr" rotWithShape="0">
                  <a:srgbClr val="9999FF"/>
                </a:outerShdw>
              </a:effectLst>
              <a:latin typeface="Times New Roman"/>
              <a:cs typeface="Times New Roman"/>
            </a:endParaRPr>
          </a:p>
          <a:p>
            <a:pPr algn="ctr"/>
            <a:r>
              <a:rPr lang="vi-VN" sz="3600" kern="10" dirty="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rgbClr val="B2B2B2">
                    <a:alpha val="50000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Times New Roman"/>
                <a:cs typeface="Times New Roman"/>
              </a:rPr>
              <a:t>Năm Học: 20</a:t>
            </a:r>
            <a:r>
              <a:rPr lang="en-US" sz="3600" kern="10" dirty="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rgbClr val="B2B2B2">
                    <a:alpha val="50000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Times New Roman"/>
                <a:cs typeface="Times New Roman"/>
              </a:rPr>
              <a:t>23 - 2024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" dur="5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" dur="5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911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911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 animBg="1"/>
      <p:bldP spid="3076" grpId="0" animBg="1"/>
      <p:bldP spid="3076" grpId="1" animBg="1"/>
      <p:bldP spid="3076" grpId="2" animBg="1"/>
      <p:bldP spid="91141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" name="Text Box 10"/>
          <p:cNvSpPr txBox="1">
            <a:spLocks noChangeArrowheads="1"/>
          </p:cNvSpPr>
          <p:nvPr/>
        </p:nvSpPr>
        <p:spPr bwMode="auto">
          <a:xfrm>
            <a:off x="1447800" y="2230500"/>
            <a:ext cx="9144000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 dirty="0">
                <a:solidFill>
                  <a:srgbClr val="6600CC"/>
                </a:solidFill>
              </a:rPr>
              <a:t>     </a:t>
            </a:r>
          </a:p>
          <a:p>
            <a:pPr algn="ctr">
              <a:spcBef>
                <a:spcPct val="50000"/>
              </a:spcBef>
            </a:pPr>
            <a:endParaRPr lang="en-US" sz="3600" b="1" dirty="0">
              <a:solidFill>
                <a:srgbClr val="6600CC"/>
              </a:solidFill>
              <a:latin typeface="VNtimes new roman" pitchFamily="34" charset="0"/>
            </a:endParaRPr>
          </a:p>
        </p:txBody>
      </p:sp>
      <p:pic>
        <p:nvPicPr>
          <p:cNvPr id="4100" name="Picture 12" descr="5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8098285">
            <a:off x="326163" y="0"/>
            <a:ext cx="820738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1" name="Picture 13" descr="5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-3287355">
            <a:off x="11279922" y="5852026"/>
            <a:ext cx="820737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2" name="Picture 14" descr="5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2841459">
            <a:off x="146594" y="5779515"/>
            <a:ext cx="820737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3" name="Picture 15" descr="5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-8633066">
            <a:off x="11158185" y="135559"/>
            <a:ext cx="820737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4" name="Picture 16" descr="nhom5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368337" y="2021156"/>
            <a:ext cx="533400" cy="283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5" name="Picture 17" descr="nhom5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90263" y="1628203"/>
            <a:ext cx="533400" cy="2767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Action Button: Custom 12">
            <a:hlinkClick r:id="" action="ppaction://noaction" highlightClick="1"/>
          </p:cNvPr>
          <p:cNvSpPr/>
          <p:nvPr/>
        </p:nvSpPr>
        <p:spPr>
          <a:xfrm>
            <a:off x="2895600" y="1981200"/>
            <a:ext cx="1042416" cy="1042416"/>
          </a:xfrm>
          <a:prstGeom prst="actionButtonBlank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Action Button: Custom 13">
            <a:hlinkClick r:id="" action="ppaction://noaction" highlightClick="1"/>
          </p:cNvPr>
          <p:cNvSpPr/>
          <p:nvPr/>
        </p:nvSpPr>
        <p:spPr>
          <a:xfrm>
            <a:off x="4267200" y="1981200"/>
            <a:ext cx="1042416" cy="1042416"/>
          </a:xfrm>
          <a:prstGeom prst="actionButtonBlank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Action Button: Custom 14">
            <a:hlinkClick r:id="" action="ppaction://noaction" highlightClick="1"/>
          </p:cNvPr>
          <p:cNvSpPr/>
          <p:nvPr/>
        </p:nvSpPr>
        <p:spPr>
          <a:xfrm>
            <a:off x="4267200" y="3352800"/>
            <a:ext cx="1042416" cy="1042416"/>
          </a:xfrm>
          <a:prstGeom prst="actionButtonBlank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Action Button: Custom 15">
            <a:hlinkClick r:id="" action="ppaction://noaction" highlightClick="1"/>
          </p:cNvPr>
          <p:cNvSpPr/>
          <p:nvPr/>
        </p:nvSpPr>
        <p:spPr>
          <a:xfrm>
            <a:off x="2895600" y="3352800"/>
            <a:ext cx="1042416" cy="1042416"/>
          </a:xfrm>
          <a:prstGeom prst="actionButtonBlank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Action Button: Custom 16">
            <a:hlinkClick r:id="" action="ppaction://noaction" highlightClick="1"/>
          </p:cNvPr>
          <p:cNvSpPr/>
          <p:nvPr/>
        </p:nvSpPr>
        <p:spPr>
          <a:xfrm>
            <a:off x="5638800" y="1981200"/>
            <a:ext cx="1042416" cy="1042416"/>
          </a:xfrm>
          <a:prstGeom prst="actionButtonBlank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Action Button: Custom 17">
            <a:hlinkClick r:id="" action="ppaction://noaction" highlightClick="1"/>
          </p:cNvPr>
          <p:cNvSpPr/>
          <p:nvPr/>
        </p:nvSpPr>
        <p:spPr>
          <a:xfrm>
            <a:off x="5638800" y="3352800"/>
            <a:ext cx="1042416" cy="1042416"/>
          </a:xfrm>
          <a:prstGeom prst="actionButtonBlank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100" dirty="0"/>
          </a:p>
        </p:txBody>
      </p:sp>
      <p:sp>
        <p:nvSpPr>
          <p:cNvPr id="19" name="Rectangle 18"/>
          <p:cNvSpPr/>
          <p:nvPr/>
        </p:nvSpPr>
        <p:spPr>
          <a:xfrm>
            <a:off x="7315200" y="1828800"/>
            <a:ext cx="990600" cy="26468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FF00"/>
                </a:solidFill>
                <a:latin typeface="Arial Black"/>
              </a:rPr>
              <a:t>6</a:t>
            </a:r>
            <a:endParaRPr lang="en-US" sz="400" dirty="0"/>
          </a:p>
        </p:txBody>
      </p:sp>
      <p:cxnSp>
        <p:nvCxnSpPr>
          <p:cNvPr id="21" name="Straight Connector 20"/>
          <p:cNvCxnSpPr>
            <a:cxnSpLocks/>
          </p:cNvCxnSpPr>
          <p:nvPr/>
        </p:nvCxnSpPr>
        <p:spPr>
          <a:xfrm>
            <a:off x="2590800" y="1143000"/>
            <a:ext cx="6705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rot="5400000">
            <a:off x="647700" y="3086100"/>
            <a:ext cx="38862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2667000" y="4953000"/>
            <a:ext cx="6705600" cy="76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rot="16200000" flipH="1">
            <a:off x="7391400" y="3048000"/>
            <a:ext cx="3886200" cy="76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1000"/>
                                        <p:tgtEl>
                                          <p:spTgt spid="2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" name="Text Box 10"/>
          <p:cNvSpPr txBox="1">
            <a:spLocks noChangeArrowheads="1"/>
          </p:cNvSpPr>
          <p:nvPr/>
        </p:nvSpPr>
        <p:spPr bwMode="auto">
          <a:xfrm>
            <a:off x="1524000" y="2205038"/>
            <a:ext cx="9144000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 dirty="0">
                <a:solidFill>
                  <a:srgbClr val="6600CC"/>
                </a:solidFill>
              </a:rPr>
              <a:t>     </a:t>
            </a:r>
          </a:p>
          <a:p>
            <a:pPr algn="ctr">
              <a:spcBef>
                <a:spcPct val="50000"/>
              </a:spcBef>
            </a:pPr>
            <a:endParaRPr lang="en-US" sz="3600" b="1" dirty="0">
              <a:solidFill>
                <a:srgbClr val="6600CC"/>
              </a:solidFill>
              <a:latin typeface="VNtimes new roman" pitchFamily="34" charset="0"/>
            </a:endParaRPr>
          </a:p>
        </p:txBody>
      </p:sp>
      <p:pic>
        <p:nvPicPr>
          <p:cNvPr id="4100" name="Picture 12" descr="5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8098285">
            <a:off x="230065" y="-1621"/>
            <a:ext cx="820738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1" name="Picture 13" descr="5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-3287355">
            <a:off x="11128557" y="6025238"/>
            <a:ext cx="820737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2" name="Picture 14" descr="5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2841459">
            <a:off x="231964" y="5919679"/>
            <a:ext cx="820737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3" name="Picture 15" descr="5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-8633066">
            <a:off x="11005787" y="146695"/>
            <a:ext cx="820737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4" name="Picture 16" descr="nhom5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239500" y="2009775"/>
            <a:ext cx="533400" cy="283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5" name="Picture 17" descr="nhom5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4871" y="1982724"/>
            <a:ext cx="533400" cy="2767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" name="Rectangle 18"/>
          <p:cNvSpPr/>
          <p:nvPr/>
        </p:nvSpPr>
        <p:spPr>
          <a:xfrm>
            <a:off x="7315200" y="1828800"/>
            <a:ext cx="990600" cy="26468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FF00"/>
                </a:solidFill>
                <a:latin typeface="Arial Black"/>
              </a:rPr>
              <a:t>7</a:t>
            </a:r>
            <a:endParaRPr lang="en-US" sz="400" dirty="0"/>
          </a:p>
        </p:txBody>
      </p:sp>
      <p:cxnSp>
        <p:nvCxnSpPr>
          <p:cNvPr id="21" name="Straight Connector 20"/>
          <p:cNvCxnSpPr/>
          <p:nvPr/>
        </p:nvCxnSpPr>
        <p:spPr>
          <a:xfrm>
            <a:off x="2590800" y="1143000"/>
            <a:ext cx="6705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rot="5400000">
            <a:off x="647700" y="3086100"/>
            <a:ext cx="38862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2667000" y="4953000"/>
            <a:ext cx="6705600" cy="76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rot="16200000" flipH="1">
            <a:off x="7391400" y="3048000"/>
            <a:ext cx="3886200" cy="76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Flowchart: Process 19"/>
          <p:cNvSpPr/>
          <p:nvPr/>
        </p:nvSpPr>
        <p:spPr>
          <a:xfrm>
            <a:off x="2895600" y="1676400"/>
            <a:ext cx="914400" cy="612648"/>
          </a:xfrm>
          <a:prstGeom prst="flowChartProcess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Flowchart: Process 21"/>
          <p:cNvSpPr/>
          <p:nvPr/>
        </p:nvSpPr>
        <p:spPr>
          <a:xfrm>
            <a:off x="4343400" y="1676400"/>
            <a:ext cx="914400" cy="612648"/>
          </a:xfrm>
          <a:prstGeom prst="flowChartProcess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Flowchart: Process 22"/>
          <p:cNvSpPr/>
          <p:nvPr/>
        </p:nvSpPr>
        <p:spPr>
          <a:xfrm>
            <a:off x="5638800" y="3962400"/>
            <a:ext cx="914400" cy="612648"/>
          </a:xfrm>
          <a:prstGeom prst="flowChartProcess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Flowchart: Process 24"/>
          <p:cNvSpPr/>
          <p:nvPr/>
        </p:nvSpPr>
        <p:spPr>
          <a:xfrm>
            <a:off x="4343400" y="2743200"/>
            <a:ext cx="914400" cy="612648"/>
          </a:xfrm>
          <a:prstGeom prst="flowChartProcess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Flowchart: Process 25"/>
          <p:cNvSpPr/>
          <p:nvPr/>
        </p:nvSpPr>
        <p:spPr>
          <a:xfrm>
            <a:off x="4267200" y="3962400"/>
            <a:ext cx="914400" cy="612648"/>
          </a:xfrm>
          <a:prstGeom prst="flowChartProcess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Flowchart: Process 27"/>
          <p:cNvSpPr/>
          <p:nvPr/>
        </p:nvSpPr>
        <p:spPr>
          <a:xfrm>
            <a:off x="2819400" y="3962400"/>
            <a:ext cx="914400" cy="612648"/>
          </a:xfrm>
          <a:prstGeom prst="flowChartProcess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Flowchart: Process 29"/>
          <p:cNvSpPr/>
          <p:nvPr/>
        </p:nvSpPr>
        <p:spPr>
          <a:xfrm>
            <a:off x="5867400" y="1676400"/>
            <a:ext cx="914400" cy="612648"/>
          </a:xfrm>
          <a:prstGeom prst="flowChartProcess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1000"/>
                                        <p:tgtEl>
                                          <p:spTgt spid="2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" name="Text Box 10"/>
          <p:cNvSpPr txBox="1">
            <a:spLocks noChangeArrowheads="1"/>
          </p:cNvSpPr>
          <p:nvPr/>
        </p:nvSpPr>
        <p:spPr bwMode="auto">
          <a:xfrm>
            <a:off x="1524000" y="2205038"/>
            <a:ext cx="9144000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 dirty="0">
                <a:solidFill>
                  <a:srgbClr val="6600CC"/>
                </a:solidFill>
              </a:rPr>
              <a:t>     </a:t>
            </a:r>
          </a:p>
          <a:p>
            <a:pPr algn="ctr">
              <a:spcBef>
                <a:spcPct val="50000"/>
              </a:spcBef>
            </a:pPr>
            <a:endParaRPr lang="en-US" sz="3600" b="1" dirty="0">
              <a:solidFill>
                <a:srgbClr val="6600CC"/>
              </a:solidFill>
              <a:latin typeface="VNtimes new roman" pitchFamily="34" charset="0"/>
            </a:endParaRPr>
          </a:p>
        </p:txBody>
      </p:sp>
      <p:pic>
        <p:nvPicPr>
          <p:cNvPr id="4100" name="Picture 12" descr="5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8098285">
            <a:off x="260116" y="-2"/>
            <a:ext cx="820738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1" name="Picture 13" descr="5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-3287355">
            <a:off x="11156167" y="5992968"/>
            <a:ext cx="820737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2" name="Picture 14" descr="5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2841459">
            <a:off x="231964" y="5864418"/>
            <a:ext cx="820737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3" name="Picture 15" descr="5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-8633066">
            <a:off x="11292941" y="147867"/>
            <a:ext cx="820737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4" name="Picture 16" descr="nhom5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620500" y="2045493"/>
            <a:ext cx="533400" cy="283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5" name="Picture 17" descr="nhom5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4800" y="2045493"/>
            <a:ext cx="533400" cy="2767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" name="Rectangle 18"/>
          <p:cNvSpPr/>
          <p:nvPr/>
        </p:nvSpPr>
        <p:spPr>
          <a:xfrm>
            <a:off x="7315200" y="1828800"/>
            <a:ext cx="990600" cy="26468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FF00"/>
                </a:solidFill>
                <a:latin typeface="Arial Black"/>
              </a:rPr>
              <a:t>8</a:t>
            </a:r>
            <a:endParaRPr lang="en-US" sz="400" dirty="0"/>
          </a:p>
        </p:txBody>
      </p:sp>
      <p:cxnSp>
        <p:nvCxnSpPr>
          <p:cNvPr id="21" name="Straight Connector 20"/>
          <p:cNvCxnSpPr/>
          <p:nvPr/>
        </p:nvCxnSpPr>
        <p:spPr>
          <a:xfrm>
            <a:off x="2590800" y="1143000"/>
            <a:ext cx="6705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rot="5400000">
            <a:off x="647700" y="3086100"/>
            <a:ext cx="38862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2667000" y="4953000"/>
            <a:ext cx="6705600" cy="76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rot="16200000" flipH="1">
            <a:off x="7391400" y="3048000"/>
            <a:ext cx="3886200" cy="76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Oval 19"/>
          <p:cNvSpPr/>
          <p:nvPr/>
        </p:nvSpPr>
        <p:spPr>
          <a:xfrm>
            <a:off x="2743200" y="1447800"/>
            <a:ext cx="914400" cy="914400"/>
          </a:xfrm>
          <a:prstGeom prst="ellipse">
            <a:avLst/>
          </a:prstGeom>
          <a:solidFill>
            <a:srgbClr val="17F531"/>
          </a:solidFill>
          <a:ln>
            <a:solidFill>
              <a:srgbClr val="17F53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5486400" y="1447800"/>
            <a:ext cx="914400" cy="914400"/>
          </a:xfrm>
          <a:prstGeom prst="ellipse">
            <a:avLst/>
          </a:prstGeom>
          <a:solidFill>
            <a:srgbClr val="17F531"/>
          </a:solidFill>
          <a:ln>
            <a:solidFill>
              <a:srgbClr val="17F53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/>
          <p:cNvSpPr/>
          <p:nvPr/>
        </p:nvSpPr>
        <p:spPr>
          <a:xfrm>
            <a:off x="2743200" y="3733800"/>
            <a:ext cx="914400" cy="914400"/>
          </a:xfrm>
          <a:prstGeom prst="ellipse">
            <a:avLst/>
          </a:prstGeom>
          <a:solidFill>
            <a:srgbClr val="17F531"/>
          </a:solidFill>
          <a:ln>
            <a:solidFill>
              <a:srgbClr val="17F53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/>
          <p:cNvSpPr/>
          <p:nvPr/>
        </p:nvSpPr>
        <p:spPr>
          <a:xfrm>
            <a:off x="5486400" y="3657600"/>
            <a:ext cx="914400" cy="914400"/>
          </a:xfrm>
          <a:prstGeom prst="ellipse">
            <a:avLst/>
          </a:prstGeom>
          <a:solidFill>
            <a:srgbClr val="17F531"/>
          </a:solidFill>
          <a:ln>
            <a:solidFill>
              <a:srgbClr val="17F53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25"/>
          <p:cNvSpPr/>
          <p:nvPr/>
        </p:nvSpPr>
        <p:spPr>
          <a:xfrm>
            <a:off x="3505200" y="2590800"/>
            <a:ext cx="914400" cy="914400"/>
          </a:xfrm>
          <a:prstGeom prst="ellipse">
            <a:avLst/>
          </a:prstGeom>
          <a:solidFill>
            <a:srgbClr val="17F531"/>
          </a:solidFill>
          <a:ln>
            <a:solidFill>
              <a:srgbClr val="17F53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4953000" y="2514600"/>
            <a:ext cx="914400" cy="914400"/>
          </a:xfrm>
          <a:prstGeom prst="ellipse">
            <a:avLst/>
          </a:prstGeom>
          <a:solidFill>
            <a:srgbClr val="17F531"/>
          </a:solidFill>
          <a:ln>
            <a:solidFill>
              <a:srgbClr val="17F53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4191000" y="3657600"/>
            <a:ext cx="914400" cy="914400"/>
          </a:xfrm>
          <a:prstGeom prst="ellipse">
            <a:avLst/>
          </a:prstGeom>
          <a:solidFill>
            <a:srgbClr val="17F531"/>
          </a:solidFill>
          <a:ln>
            <a:solidFill>
              <a:srgbClr val="17F53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4114800" y="1447800"/>
            <a:ext cx="914400" cy="914400"/>
          </a:xfrm>
          <a:prstGeom prst="ellipse">
            <a:avLst/>
          </a:prstGeom>
          <a:solidFill>
            <a:srgbClr val="17F531"/>
          </a:solidFill>
          <a:ln>
            <a:solidFill>
              <a:srgbClr val="17F53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1000"/>
                                        <p:tgtEl>
                                          <p:spTgt spid="2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" name="Text Box 10"/>
          <p:cNvSpPr txBox="1">
            <a:spLocks noChangeArrowheads="1"/>
          </p:cNvSpPr>
          <p:nvPr/>
        </p:nvSpPr>
        <p:spPr bwMode="auto">
          <a:xfrm>
            <a:off x="1524000" y="2205038"/>
            <a:ext cx="9144000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 dirty="0">
                <a:solidFill>
                  <a:srgbClr val="6600CC"/>
                </a:solidFill>
              </a:rPr>
              <a:t>     </a:t>
            </a:r>
          </a:p>
          <a:p>
            <a:pPr algn="ctr">
              <a:spcBef>
                <a:spcPct val="50000"/>
              </a:spcBef>
            </a:pPr>
            <a:endParaRPr lang="en-US" sz="3600" b="1" dirty="0">
              <a:solidFill>
                <a:srgbClr val="6600CC"/>
              </a:solidFill>
              <a:latin typeface="VNtimes new roman" pitchFamily="34" charset="0"/>
            </a:endParaRPr>
          </a:p>
        </p:txBody>
      </p:sp>
      <p:pic>
        <p:nvPicPr>
          <p:cNvPr id="4100" name="Picture 12" descr="5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8098285">
            <a:off x="351632" y="129834"/>
            <a:ext cx="820738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1" name="Picture 13" descr="5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-3287355">
            <a:off x="11085828" y="5811704"/>
            <a:ext cx="820737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2" name="Picture 14" descr="5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2841459">
            <a:off x="451370" y="5811705"/>
            <a:ext cx="820737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3" name="Picture 15" descr="5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-8633066">
            <a:off x="11230283" y="146697"/>
            <a:ext cx="820737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4" name="Picture 16" descr="nhom5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464876" y="1821546"/>
            <a:ext cx="533400" cy="283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5" name="Picture 17" descr="nhom5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2324" y="2038350"/>
            <a:ext cx="533400" cy="2767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6" name="Picture 2" descr="C:\Users\Admin\Desktop\11b530cbef765f1df2ea36d66fa6b0542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486400" y="1066800"/>
            <a:ext cx="1809750" cy="1809750"/>
          </a:xfrm>
          <a:prstGeom prst="rect">
            <a:avLst/>
          </a:prstGeom>
          <a:noFill/>
        </p:spPr>
      </p:pic>
      <p:pic>
        <p:nvPicPr>
          <p:cNvPr id="6147" name="Picture 3" descr="C:\Users\Admin\Desktop\11b530cbef765f1df2ea36d66fa6b0542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467600" y="1123950"/>
            <a:ext cx="1828800" cy="1828800"/>
          </a:xfrm>
          <a:prstGeom prst="rect">
            <a:avLst/>
          </a:prstGeom>
          <a:noFill/>
        </p:spPr>
      </p:pic>
      <p:pic>
        <p:nvPicPr>
          <p:cNvPr id="6148" name="Picture 4" descr="C:\Users\Admin\Desktop\11b530cbef765f1df2ea36d66fa6b0542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695450" y="3295650"/>
            <a:ext cx="1733550" cy="1733550"/>
          </a:xfrm>
          <a:prstGeom prst="rect">
            <a:avLst/>
          </a:prstGeom>
          <a:noFill/>
        </p:spPr>
      </p:pic>
      <p:pic>
        <p:nvPicPr>
          <p:cNvPr id="6149" name="Picture 5" descr="C:\Users\Admin\Desktop\11b530cbef765f1df2ea36d66fa6b0542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334000" y="3124200"/>
            <a:ext cx="1828800" cy="1828800"/>
          </a:xfrm>
          <a:prstGeom prst="rect">
            <a:avLst/>
          </a:prstGeom>
          <a:noFill/>
        </p:spPr>
      </p:pic>
      <p:pic>
        <p:nvPicPr>
          <p:cNvPr id="6150" name="Picture 6" descr="C:\Users\Admin\Desktop\11b530cbef765f1df2ea36d66fa6b0542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752600" y="1028700"/>
            <a:ext cx="1866900" cy="1866900"/>
          </a:xfrm>
          <a:prstGeom prst="rect">
            <a:avLst/>
          </a:prstGeom>
          <a:noFill/>
        </p:spPr>
      </p:pic>
      <p:pic>
        <p:nvPicPr>
          <p:cNvPr id="18" name="Picture 6" descr="C:\Users\Admin\Desktop\11b530cbef765f1df2ea36d66fa6b0542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619500" y="1181100"/>
            <a:ext cx="1866900" cy="1866900"/>
          </a:xfrm>
          <a:prstGeom prst="rect">
            <a:avLst/>
          </a:prstGeom>
          <a:noFill/>
        </p:spPr>
      </p:pic>
      <p:pic>
        <p:nvPicPr>
          <p:cNvPr id="19" name="Picture 6" descr="C:\Users\Admin\Desktop\11b530cbef765f1df2ea36d66fa6b0542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467100" y="3162300"/>
            <a:ext cx="1866900" cy="1866900"/>
          </a:xfrm>
          <a:prstGeom prst="rect">
            <a:avLst/>
          </a:prstGeom>
          <a:noFill/>
        </p:spPr>
      </p:pic>
      <p:pic>
        <p:nvPicPr>
          <p:cNvPr id="20" name="Picture 6" descr="C:\Users\Admin\Desktop\11b530cbef765f1df2ea36d66fa6b0542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277100" y="3086100"/>
            <a:ext cx="1866900" cy="1866900"/>
          </a:xfrm>
          <a:prstGeom prst="rect">
            <a:avLst/>
          </a:prstGeom>
          <a:noFill/>
        </p:spPr>
      </p:pic>
      <p:pic>
        <p:nvPicPr>
          <p:cNvPr id="21" name="Picture 6" descr="C:\Users\Admin\Desktop\11b530cbef765f1df2ea36d66fa6b0542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610100" y="4914900"/>
            <a:ext cx="1866900" cy="1866900"/>
          </a:xfrm>
          <a:prstGeom prst="rect">
            <a:avLst/>
          </a:prstGeom>
          <a:noFill/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1EAEED5E-1177-4015-153C-ECC2EBBCD17F}"/>
              </a:ext>
            </a:extLst>
          </p:cNvPr>
          <p:cNvSpPr txBox="1"/>
          <p:nvPr/>
        </p:nvSpPr>
        <p:spPr>
          <a:xfrm>
            <a:off x="7499594" y="4975642"/>
            <a:ext cx="4764504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9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FF00"/>
                </a:solidFill>
                <a:latin typeface="Arial Black"/>
              </a:rPr>
              <a:t>9</a:t>
            </a:r>
            <a:endParaRPr lang="en-US" sz="1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1000"/>
                                        <p:tgtEl>
                                          <p:spTgt spid="2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6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61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61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6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" name="Text Box 10"/>
          <p:cNvSpPr txBox="1">
            <a:spLocks noChangeArrowheads="1"/>
          </p:cNvSpPr>
          <p:nvPr/>
        </p:nvSpPr>
        <p:spPr bwMode="auto">
          <a:xfrm>
            <a:off x="1524000" y="2205038"/>
            <a:ext cx="9144000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 dirty="0">
                <a:solidFill>
                  <a:srgbClr val="6600CC"/>
                </a:solidFill>
              </a:rPr>
              <a:t>     </a:t>
            </a:r>
          </a:p>
          <a:p>
            <a:pPr algn="ctr">
              <a:spcBef>
                <a:spcPct val="50000"/>
              </a:spcBef>
            </a:pPr>
            <a:endParaRPr lang="en-US" sz="3600" b="1" dirty="0">
              <a:solidFill>
                <a:srgbClr val="6600CC"/>
              </a:solidFill>
              <a:latin typeface="VNtimes new roman" pitchFamily="34" charset="0"/>
            </a:endParaRPr>
          </a:p>
        </p:txBody>
      </p:sp>
      <p:pic>
        <p:nvPicPr>
          <p:cNvPr id="4100" name="Picture 12" descr="5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8098285">
            <a:off x="230067" y="33550"/>
            <a:ext cx="820738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1" name="Picture 13" descr="5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-3287355">
            <a:off x="11086150" y="5963151"/>
            <a:ext cx="820737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2" name="Picture 14" descr="5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2841459">
            <a:off x="255381" y="5549570"/>
            <a:ext cx="820737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3" name="Picture 15" descr="5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-8633066">
            <a:off x="10993217" y="146695"/>
            <a:ext cx="820737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4" name="Picture 16" descr="nhom5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403585" y="2263141"/>
            <a:ext cx="533400" cy="283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5" name="Picture 17" descr="nhom5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99050" y="1875217"/>
            <a:ext cx="533400" cy="2767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0" name="Picture 2" descr="C:\Users\Admin\Desktop\images (4)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819401" y="914401"/>
            <a:ext cx="1743075" cy="1133475"/>
          </a:xfrm>
          <a:prstGeom prst="rect">
            <a:avLst/>
          </a:prstGeom>
          <a:noFill/>
        </p:spPr>
      </p:pic>
      <p:pic>
        <p:nvPicPr>
          <p:cNvPr id="7171" name="Picture 3" descr="C:\Users\Admin\Desktop\images (4)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724401" y="3505201"/>
            <a:ext cx="1743075" cy="1133475"/>
          </a:xfrm>
          <a:prstGeom prst="rect">
            <a:avLst/>
          </a:prstGeom>
          <a:noFill/>
        </p:spPr>
      </p:pic>
      <p:pic>
        <p:nvPicPr>
          <p:cNvPr id="7172" name="Picture 4" descr="C:\Users\Admin\Desktop\images (4)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724401" y="4800601"/>
            <a:ext cx="1743075" cy="1133475"/>
          </a:xfrm>
          <a:prstGeom prst="rect">
            <a:avLst/>
          </a:prstGeom>
          <a:noFill/>
        </p:spPr>
      </p:pic>
      <p:pic>
        <p:nvPicPr>
          <p:cNvPr id="7173" name="Picture 5" descr="C:\Users\Admin\Desktop\images (4)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553201" y="3429001"/>
            <a:ext cx="1743075" cy="1133475"/>
          </a:xfrm>
          <a:prstGeom prst="rect">
            <a:avLst/>
          </a:prstGeom>
          <a:noFill/>
        </p:spPr>
      </p:pic>
      <p:pic>
        <p:nvPicPr>
          <p:cNvPr id="7174" name="Picture 6" descr="C:\Users\Admin\Desktop\images (4)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553201" y="2209801"/>
            <a:ext cx="1743075" cy="1133475"/>
          </a:xfrm>
          <a:prstGeom prst="rect">
            <a:avLst/>
          </a:prstGeom>
          <a:noFill/>
        </p:spPr>
      </p:pic>
      <p:pic>
        <p:nvPicPr>
          <p:cNvPr id="7175" name="Picture 7" descr="C:\Users\Admin\Desktop\images (4)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724401" y="2209801"/>
            <a:ext cx="1743075" cy="1133475"/>
          </a:xfrm>
          <a:prstGeom prst="rect">
            <a:avLst/>
          </a:prstGeom>
          <a:noFill/>
        </p:spPr>
      </p:pic>
      <p:pic>
        <p:nvPicPr>
          <p:cNvPr id="7176" name="Picture 8" descr="C:\Users\Admin\Desktop\images (4)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895601" y="3505201"/>
            <a:ext cx="1743075" cy="1133475"/>
          </a:xfrm>
          <a:prstGeom prst="rect">
            <a:avLst/>
          </a:prstGeom>
          <a:noFill/>
        </p:spPr>
      </p:pic>
      <p:pic>
        <p:nvPicPr>
          <p:cNvPr id="7177" name="Picture 9" descr="C:\Users\Admin\Desktop\images (4)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895601" y="2209801"/>
            <a:ext cx="1743075" cy="1133475"/>
          </a:xfrm>
          <a:prstGeom prst="rect">
            <a:avLst/>
          </a:prstGeom>
          <a:noFill/>
        </p:spPr>
      </p:pic>
      <p:pic>
        <p:nvPicPr>
          <p:cNvPr id="7178" name="Picture 10" descr="C:\Users\Admin\Desktop\images (4)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553201" y="914401"/>
            <a:ext cx="1743075" cy="1133475"/>
          </a:xfrm>
          <a:prstGeom prst="rect">
            <a:avLst/>
          </a:prstGeom>
          <a:noFill/>
        </p:spPr>
      </p:pic>
      <p:pic>
        <p:nvPicPr>
          <p:cNvPr id="7179" name="Picture 11" descr="C:\Users\Admin\Desktop\images (4)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724401" y="914401"/>
            <a:ext cx="1743075" cy="1133475"/>
          </a:xfrm>
          <a:prstGeom prst="rect">
            <a:avLst/>
          </a:prstGeom>
          <a:noFill/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0CC4A685-5951-033E-1D7E-98827BEBEB3F}"/>
              </a:ext>
            </a:extLst>
          </p:cNvPr>
          <p:cNvSpPr txBox="1"/>
          <p:nvPr/>
        </p:nvSpPr>
        <p:spPr>
          <a:xfrm>
            <a:off x="7790447" y="4836660"/>
            <a:ext cx="4764504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9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FF00"/>
                </a:solidFill>
                <a:latin typeface="Arial Black"/>
              </a:rPr>
              <a:t>10</a:t>
            </a:r>
            <a:endParaRPr lang="en-US" sz="1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1000"/>
                                        <p:tgtEl>
                                          <p:spTgt spid="2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7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7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7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7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7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8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" name="Text Box 10"/>
          <p:cNvSpPr txBox="1">
            <a:spLocks noChangeArrowheads="1"/>
          </p:cNvSpPr>
          <p:nvPr/>
        </p:nvSpPr>
        <p:spPr bwMode="auto">
          <a:xfrm>
            <a:off x="1524000" y="2205038"/>
            <a:ext cx="9144000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 dirty="0">
                <a:solidFill>
                  <a:srgbClr val="6600CC"/>
                </a:solidFill>
              </a:rPr>
              <a:t>     </a:t>
            </a:r>
          </a:p>
          <a:p>
            <a:pPr algn="ctr">
              <a:spcBef>
                <a:spcPct val="50000"/>
              </a:spcBef>
            </a:pPr>
            <a:endParaRPr lang="en-US" sz="3600" b="1" dirty="0">
              <a:solidFill>
                <a:srgbClr val="6600CC"/>
              </a:solidFill>
              <a:latin typeface="VNtimes new roman" pitchFamily="34" charset="0"/>
            </a:endParaRPr>
          </a:p>
        </p:txBody>
      </p:sp>
      <p:pic>
        <p:nvPicPr>
          <p:cNvPr id="4100" name="Picture 12" descr="5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8098285">
            <a:off x="326163" y="45426"/>
            <a:ext cx="820738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1" name="Picture 13" descr="5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-3287355">
            <a:off x="10898923" y="5947873"/>
            <a:ext cx="820737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2" name="Picture 14" descr="5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2841459">
            <a:off x="231964" y="5649108"/>
            <a:ext cx="820737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3" name="Picture 15" descr="5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-8633066">
            <a:off x="10602512" y="146696"/>
            <a:ext cx="820737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4" name="Picture 16" descr="nhom5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391900" y="2205038"/>
            <a:ext cx="533400" cy="283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5" name="Picture 17" descr="nhom5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60838" y="1702593"/>
            <a:ext cx="533400" cy="2767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6" name="Picture 2" descr="C:\Users\Admin\Desktop\11b530cbef765f1df2ea36d66fa6b0542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486400" y="1066800"/>
            <a:ext cx="1809750" cy="1809750"/>
          </a:xfrm>
          <a:prstGeom prst="rect">
            <a:avLst/>
          </a:prstGeom>
          <a:noFill/>
        </p:spPr>
      </p:pic>
      <p:pic>
        <p:nvPicPr>
          <p:cNvPr id="6147" name="Picture 3" descr="C:\Users\Admin\Desktop\11b530cbef765f1df2ea36d66fa6b0542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467600" y="1123950"/>
            <a:ext cx="1828800" cy="1828800"/>
          </a:xfrm>
          <a:prstGeom prst="rect">
            <a:avLst/>
          </a:prstGeom>
          <a:noFill/>
        </p:spPr>
      </p:pic>
      <p:pic>
        <p:nvPicPr>
          <p:cNvPr id="6148" name="Picture 4" descr="C:\Users\Admin\Desktop\11b530cbef765f1df2ea36d66fa6b0542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695450" y="3295650"/>
            <a:ext cx="1733550" cy="1733550"/>
          </a:xfrm>
          <a:prstGeom prst="rect">
            <a:avLst/>
          </a:prstGeom>
          <a:noFill/>
        </p:spPr>
      </p:pic>
      <p:pic>
        <p:nvPicPr>
          <p:cNvPr id="6149" name="Picture 5" descr="C:\Users\Admin\Desktop\11b530cbef765f1df2ea36d66fa6b0542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334000" y="3124200"/>
            <a:ext cx="1828800" cy="1828800"/>
          </a:xfrm>
          <a:prstGeom prst="rect">
            <a:avLst/>
          </a:prstGeom>
          <a:noFill/>
        </p:spPr>
      </p:pic>
      <p:pic>
        <p:nvPicPr>
          <p:cNvPr id="6150" name="Picture 6" descr="C:\Users\Admin\Desktop\11b530cbef765f1df2ea36d66fa6b0542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752600" y="1028700"/>
            <a:ext cx="1866900" cy="1866900"/>
          </a:xfrm>
          <a:prstGeom prst="rect">
            <a:avLst/>
          </a:prstGeom>
          <a:noFill/>
        </p:spPr>
      </p:pic>
      <p:pic>
        <p:nvPicPr>
          <p:cNvPr id="18" name="Picture 6" descr="C:\Users\Admin\Desktop\11b530cbef765f1df2ea36d66fa6b0542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619500" y="1181100"/>
            <a:ext cx="1866900" cy="1866900"/>
          </a:xfrm>
          <a:prstGeom prst="rect">
            <a:avLst/>
          </a:prstGeom>
          <a:noFill/>
        </p:spPr>
      </p:pic>
      <p:pic>
        <p:nvPicPr>
          <p:cNvPr id="19" name="Picture 6" descr="C:\Users\Admin\Desktop\11b530cbef765f1df2ea36d66fa6b0542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467100" y="3162300"/>
            <a:ext cx="1866900" cy="1866900"/>
          </a:xfrm>
          <a:prstGeom prst="rect">
            <a:avLst/>
          </a:prstGeom>
          <a:noFill/>
        </p:spPr>
      </p:pic>
      <p:pic>
        <p:nvPicPr>
          <p:cNvPr id="20" name="Picture 6" descr="C:\Users\Admin\Desktop\11b530cbef765f1df2ea36d66fa6b0542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277100" y="3086100"/>
            <a:ext cx="1866900" cy="1866900"/>
          </a:xfrm>
          <a:prstGeom prst="rect">
            <a:avLst/>
          </a:prstGeom>
          <a:noFill/>
        </p:spPr>
      </p:pic>
      <p:pic>
        <p:nvPicPr>
          <p:cNvPr id="21" name="Picture 6" descr="C:\Users\Admin\Desktop\11b530cbef765f1df2ea36d66fa6b0542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610100" y="4914900"/>
            <a:ext cx="1866900" cy="18669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6619952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1000"/>
                                        <p:tgtEl>
                                          <p:spTgt spid="2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61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61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6" dur="500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32" dur="500"/>
                                        <p:tgtEl>
                                          <p:spTgt spid="61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4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1" presetClass="exit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47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6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52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822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78">
                                          <p:stCondLst>
                                            <p:cond delay="1822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664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0" dur="26">
                                          <p:stCondLst>
                                            <p:cond delay="62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1" dur="166" decel="50000">
                                          <p:stCondLst>
                                            <p:cond delay="646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8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" name="Text Box 10"/>
          <p:cNvSpPr txBox="1">
            <a:spLocks noChangeArrowheads="1"/>
          </p:cNvSpPr>
          <p:nvPr/>
        </p:nvSpPr>
        <p:spPr bwMode="auto">
          <a:xfrm>
            <a:off x="1524000" y="2205038"/>
            <a:ext cx="9144000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 dirty="0">
                <a:solidFill>
                  <a:srgbClr val="6600CC"/>
                </a:solidFill>
              </a:rPr>
              <a:t>     </a:t>
            </a:r>
          </a:p>
          <a:p>
            <a:pPr algn="ctr">
              <a:spcBef>
                <a:spcPct val="50000"/>
              </a:spcBef>
            </a:pPr>
            <a:endParaRPr lang="en-US" sz="3600" b="1" dirty="0">
              <a:solidFill>
                <a:srgbClr val="6600CC"/>
              </a:solidFill>
              <a:latin typeface="VNtimes new roman" pitchFamily="34" charset="0"/>
            </a:endParaRPr>
          </a:p>
        </p:txBody>
      </p:sp>
      <p:pic>
        <p:nvPicPr>
          <p:cNvPr id="4100" name="Picture 12" descr="5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8098285">
            <a:off x="230064" y="1622"/>
            <a:ext cx="820738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1" name="Picture 13" descr="5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-3287355">
            <a:off x="11008211" y="5802732"/>
            <a:ext cx="820737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2" name="Picture 14" descr="5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2841459">
            <a:off x="380446" y="5723245"/>
            <a:ext cx="820737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3" name="Picture 15" descr="5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-8633066">
            <a:off x="10892801" y="7932"/>
            <a:ext cx="820737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4" name="Picture 16" descr="nhom5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587162" y="2085976"/>
            <a:ext cx="533400" cy="283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5" name="Picture 17" descr="nhom5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5917" y="2051160"/>
            <a:ext cx="533400" cy="2767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0" name="Picture 2" descr="C:\Users\Admin\Desktop\images (4)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819401" y="914401"/>
            <a:ext cx="1743075" cy="1133475"/>
          </a:xfrm>
          <a:prstGeom prst="rect">
            <a:avLst/>
          </a:prstGeom>
          <a:noFill/>
        </p:spPr>
      </p:pic>
      <p:pic>
        <p:nvPicPr>
          <p:cNvPr id="7171" name="Picture 3" descr="C:\Users\Admin\Desktop\images (4)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724401" y="3505201"/>
            <a:ext cx="1743075" cy="1133475"/>
          </a:xfrm>
          <a:prstGeom prst="rect">
            <a:avLst/>
          </a:prstGeom>
          <a:noFill/>
        </p:spPr>
      </p:pic>
      <p:pic>
        <p:nvPicPr>
          <p:cNvPr id="7172" name="Picture 4" descr="C:\Users\Admin\Desktop\images (4)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724401" y="4800601"/>
            <a:ext cx="1743075" cy="1133475"/>
          </a:xfrm>
          <a:prstGeom prst="rect">
            <a:avLst/>
          </a:prstGeom>
          <a:noFill/>
        </p:spPr>
      </p:pic>
      <p:pic>
        <p:nvPicPr>
          <p:cNvPr id="7173" name="Picture 5" descr="C:\Users\Admin\Desktop\images (4)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553201" y="3429001"/>
            <a:ext cx="1743075" cy="1133475"/>
          </a:xfrm>
          <a:prstGeom prst="rect">
            <a:avLst/>
          </a:prstGeom>
          <a:noFill/>
        </p:spPr>
      </p:pic>
      <p:pic>
        <p:nvPicPr>
          <p:cNvPr id="7174" name="Picture 6" descr="C:\Users\Admin\Desktop\images (4)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553201" y="2209801"/>
            <a:ext cx="1743075" cy="1133475"/>
          </a:xfrm>
          <a:prstGeom prst="rect">
            <a:avLst/>
          </a:prstGeom>
          <a:noFill/>
        </p:spPr>
      </p:pic>
      <p:pic>
        <p:nvPicPr>
          <p:cNvPr id="7175" name="Picture 7" descr="C:\Users\Admin\Desktop\images (4)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724401" y="2209801"/>
            <a:ext cx="1743075" cy="1133475"/>
          </a:xfrm>
          <a:prstGeom prst="rect">
            <a:avLst/>
          </a:prstGeom>
          <a:noFill/>
        </p:spPr>
      </p:pic>
      <p:pic>
        <p:nvPicPr>
          <p:cNvPr id="7176" name="Picture 8" descr="C:\Users\Admin\Desktop\images (4)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895601" y="3505201"/>
            <a:ext cx="1743075" cy="1133475"/>
          </a:xfrm>
          <a:prstGeom prst="rect">
            <a:avLst/>
          </a:prstGeom>
          <a:noFill/>
        </p:spPr>
      </p:pic>
      <p:pic>
        <p:nvPicPr>
          <p:cNvPr id="7177" name="Picture 9" descr="C:\Users\Admin\Desktop\images (4)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895601" y="2209801"/>
            <a:ext cx="1743075" cy="1133475"/>
          </a:xfrm>
          <a:prstGeom prst="rect">
            <a:avLst/>
          </a:prstGeom>
          <a:noFill/>
        </p:spPr>
      </p:pic>
      <p:pic>
        <p:nvPicPr>
          <p:cNvPr id="7178" name="Picture 10" descr="C:\Users\Admin\Desktop\images (4)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553201" y="914401"/>
            <a:ext cx="1743075" cy="1133475"/>
          </a:xfrm>
          <a:prstGeom prst="rect">
            <a:avLst/>
          </a:prstGeom>
          <a:noFill/>
        </p:spPr>
      </p:pic>
      <p:pic>
        <p:nvPicPr>
          <p:cNvPr id="7179" name="Picture 11" descr="C:\Users\Admin\Desktop\images (4)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724401" y="914401"/>
            <a:ext cx="1743075" cy="11334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" dur="500"/>
                                        <p:tgtEl>
                                          <p:spTgt spid="71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" dur="500"/>
                                        <p:tgtEl>
                                          <p:spTgt spid="71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1" dur="500"/>
                                        <p:tgtEl>
                                          <p:spTgt spid="71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6" dur="500"/>
                                        <p:tgtEl>
                                          <p:spTgt spid="71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1" dur="500"/>
                                        <p:tgtEl>
                                          <p:spTgt spid="71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6" dur="500"/>
                                        <p:tgtEl>
                                          <p:spTgt spid="71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1" dur="500"/>
                                        <p:tgtEl>
                                          <p:spTgt spid="71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6" dur="500"/>
                                        <p:tgtEl>
                                          <p:spTgt spid="71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1" dur="500"/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2" descr="d788101b5e0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12192000" cy="6953250"/>
          </a:xfrm>
          <a:prstGeom prst="rect">
            <a:avLst/>
          </a:prstGeom>
          <a:noFill/>
        </p:spPr>
      </p:pic>
      <p:sp>
        <p:nvSpPr>
          <p:cNvPr id="91141" name="Text Box 5"/>
          <p:cNvSpPr txBox="1">
            <a:spLocks noChangeArrowheads="1"/>
          </p:cNvSpPr>
          <p:nvPr/>
        </p:nvSpPr>
        <p:spPr bwMode="auto">
          <a:xfrm>
            <a:off x="1371600" y="1143000"/>
            <a:ext cx="9220200" cy="33701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6600" dirty="0">
                <a:solidFill>
                  <a:srgbClr val="0000FF"/>
                </a:solidFill>
                <a:latin typeface="Times New Roman" pitchFamily="18" charset="0"/>
                <a:cs typeface="Arial" charset="0"/>
              </a:rPr>
              <a:t>1.Ổn </a:t>
            </a:r>
            <a:r>
              <a:rPr lang="en-US" sz="6600" dirty="0" err="1">
                <a:solidFill>
                  <a:srgbClr val="0000FF"/>
                </a:solidFill>
                <a:latin typeface="Times New Roman" pitchFamily="18" charset="0"/>
                <a:cs typeface="Arial" charset="0"/>
              </a:rPr>
              <a:t>định</a:t>
            </a:r>
            <a:r>
              <a:rPr lang="en-US" sz="6600" dirty="0">
                <a:solidFill>
                  <a:srgbClr val="0000FF"/>
                </a:solidFill>
                <a:latin typeface="Times New Roman" pitchFamily="18" charset="0"/>
                <a:cs typeface="Arial" charset="0"/>
              </a:rPr>
              <a:t> </a:t>
            </a:r>
            <a:r>
              <a:rPr lang="en-US" sz="6600" dirty="0" err="1">
                <a:solidFill>
                  <a:srgbClr val="0000FF"/>
                </a:solidFill>
                <a:latin typeface="Times New Roman" pitchFamily="18" charset="0"/>
                <a:cs typeface="Arial" charset="0"/>
              </a:rPr>
              <a:t>tổ</a:t>
            </a:r>
            <a:r>
              <a:rPr lang="en-US" sz="6600" dirty="0">
                <a:solidFill>
                  <a:srgbClr val="0000FF"/>
                </a:solidFill>
                <a:latin typeface="Times New Roman" pitchFamily="18" charset="0"/>
                <a:cs typeface="Arial" charset="0"/>
              </a:rPr>
              <a:t> </a:t>
            </a:r>
            <a:r>
              <a:rPr lang="en-US" sz="6600" dirty="0" err="1">
                <a:solidFill>
                  <a:srgbClr val="0000FF"/>
                </a:solidFill>
                <a:latin typeface="Times New Roman" pitchFamily="18" charset="0"/>
                <a:cs typeface="Arial" charset="0"/>
              </a:rPr>
              <a:t>chức</a:t>
            </a:r>
            <a:r>
              <a:rPr lang="en-US" sz="6600" dirty="0">
                <a:solidFill>
                  <a:srgbClr val="0000FF"/>
                </a:solidFill>
                <a:latin typeface="Times New Roman" pitchFamily="18" charset="0"/>
                <a:cs typeface="Arial" charset="0"/>
              </a:rPr>
              <a:t>: </a:t>
            </a:r>
          </a:p>
          <a:p>
            <a:pPr algn="ctr">
              <a:spcBef>
                <a:spcPct val="50000"/>
              </a:spcBef>
            </a:pPr>
            <a:r>
              <a:rPr lang="en-US" sz="6600" dirty="0" err="1">
                <a:solidFill>
                  <a:srgbClr val="0000FF"/>
                </a:solidFill>
                <a:latin typeface="Times New Roman" pitchFamily="18" charset="0"/>
                <a:cs typeface="Arial" charset="0"/>
              </a:rPr>
              <a:t>Hát</a:t>
            </a:r>
            <a:r>
              <a:rPr lang="en-US" sz="6600" dirty="0">
                <a:solidFill>
                  <a:srgbClr val="0000FF"/>
                </a:solidFill>
                <a:latin typeface="Times New Roman" pitchFamily="18" charset="0"/>
                <a:cs typeface="Arial" charset="0"/>
              </a:rPr>
              <a:t> </a:t>
            </a:r>
            <a:r>
              <a:rPr lang="en-US" sz="6600" dirty="0" err="1">
                <a:solidFill>
                  <a:srgbClr val="0000FF"/>
                </a:solidFill>
                <a:latin typeface="Times New Roman" pitchFamily="18" charset="0"/>
                <a:cs typeface="Arial" charset="0"/>
              </a:rPr>
              <a:t>bài</a:t>
            </a:r>
            <a:r>
              <a:rPr lang="en-US" sz="6600" dirty="0">
                <a:solidFill>
                  <a:srgbClr val="0000FF"/>
                </a:solidFill>
                <a:latin typeface="Times New Roman" pitchFamily="18" charset="0"/>
                <a:cs typeface="Arial" charset="0"/>
              </a:rPr>
              <a:t> “ </a:t>
            </a:r>
            <a:r>
              <a:rPr lang="en-US" sz="6600" dirty="0" err="1">
                <a:solidFill>
                  <a:srgbClr val="0000FF"/>
                </a:solidFill>
                <a:latin typeface="Times New Roman" pitchFamily="18" charset="0"/>
                <a:cs typeface="Arial" charset="0"/>
              </a:rPr>
              <a:t>Vui</a:t>
            </a:r>
            <a:r>
              <a:rPr lang="en-US" sz="6600" dirty="0">
                <a:solidFill>
                  <a:srgbClr val="0000FF"/>
                </a:solidFill>
                <a:latin typeface="Times New Roman" pitchFamily="18" charset="0"/>
                <a:cs typeface="Arial" charset="0"/>
              </a:rPr>
              <a:t> </a:t>
            </a:r>
            <a:r>
              <a:rPr lang="en-US" sz="6600" dirty="0" err="1">
                <a:solidFill>
                  <a:srgbClr val="0000FF"/>
                </a:solidFill>
                <a:latin typeface="Times New Roman" pitchFamily="18" charset="0"/>
                <a:cs typeface="Arial" charset="0"/>
              </a:rPr>
              <a:t>đến</a:t>
            </a:r>
            <a:r>
              <a:rPr lang="en-US" sz="6600" dirty="0">
                <a:solidFill>
                  <a:srgbClr val="0000FF"/>
                </a:solidFill>
                <a:latin typeface="Times New Roman" pitchFamily="18" charset="0"/>
                <a:cs typeface="Arial" charset="0"/>
              </a:rPr>
              <a:t> </a:t>
            </a:r>
            <a:r>
              <a:rPr lang="en-US" sz="6600" dirty="0" err="1">
                <a:solidFill>
                  <a:srgbClr val="0000FF"/>
                </a:solidFill>
                <a:latin typeface="Times New Roman" pitchFamily="18" charset="0"/>
                <a:cs typeface="Arial" charset="0"/>
              </a:rPr>
              <a:t>trường</a:t>
            </a:r>
            <a:r>
              <a:rPr lang="en-US" sz="6600" dirty="0">
                <a:solidFill>
                  <a:srgbClr val="0000FF"/>
                </a:solidFill>
                <a:latin typeface="VNI-Auchon" pitchFamily="2" charset="0"/>
                <a:cs typeface="Arial" charset="0"/>
              </a:rPr>
              <a:t>” </a:t>
            </a:r>
            <a:endParaRPr lang="en-US" sz="6600" dirty="0">
              <a:latin typeface="VNI-Auchon" pitchFamily="2" charset="0"/>
              <a:cs typeface="Arial" charset="0"/>
            </a:endParaRPr>
          </a:p>
          <a:p>
            <a:pPr algn="ctr">
              <a:spcBef>
                <a:spcPct val="50000"/>
              </a:spcBef>
            </a:pPr>
            <a:endParaRPr lang="en-US" sz="3200" dirty="0">
              <a:latin typeface="VNI-Auchon" pitchFamily="2" charset="0"/>
              <a:cs typeface="Arial" charset="0"/>
            </a:endParaRPr>
          </a:p>
        </p:txBody>
      </p:sp>
      <p:pic>
        <p:nvPicPr>
          <p:cNvPr id="30724" name="Picture 4" descr="floral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181600" y="5486400"/>
            <a:ext cx="1447800" cy="750888"/>
          </a:xfrm>
          <a:prstGeom prst="rect">
            <a:avLst/>
          </a:prstGeom>
          <a:noFill/>
        </p:spPr>
      </p:pic>
      <p:pic>
        <p:nvPicPr>
          <p:cNvPr id="30725" name="Picture 5" descr="floral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763000" y="609601"/>
            <a:ext cx="1295400" cy="671513"/>
          </a:xfrm>
          <a:prstGeom prst="rect">
            <a:avLst/>
          </a:prstGeom>
          <a:noFill/>
        </p:spPr>
      </p:pic>
      <p:pic>
        <p:nvPicPr>
          <p:cNvPr id="30726" name="Picture 6" descr="floral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971800" y="609601"/>
            <a:ext cx="1295400" cy="671513"/>
          </a:xfrm>
          <a:prstGeom prst="rect">
            <a:avLst/>
          </a:prstGeom>
          <a:noFill/>
        </p:spPr>
      </p:pic>
      <p:pic>
        <p:nvPicPr>
          <p:cNvPr id="30727" name="lam chu bo doi.mp3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5"/>
          <a:srcRect/>
          <a:stretch>
            <a:fillRect/>
          </a:stretch>
        </p:blipFill>
        <p:spPr bwMode="auto">
          <a:xfrm>
            <a:off x="5257800" y="6172200"/>
            <a:ext cx="304800" cy="304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500"/>
                                        <p:tgtEl>
                                          <p:spTgt spid="911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0" dur="500"/>
                                        <p:tgtEl>
                                          <p:spTgt spid="911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2" dur="500" fill="hold"/>
                                        <p:tgtEl>
                                          <p:spTgt spid="911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3" dur="500" fill="hold"/>
                                        <p:tgtEl>
                                          <p:spTgt spid="911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4" dur="500" fill="hold"/>
                                        <p:tgtEl>
                                          <p:spTgt spid="911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15" dur="500" fill="hold"/>
                                        <p:tgtEl>
                                          <p:spTgt spid="911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22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7" dur="500" fill="hold"/>
                                        <p:tgtEl>
                                          <p:spTgt spid="911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8" dur="500" fill="hold"/>
                                        <p:tgtEl>
                                          <p:spTgt spid="911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9" dur="500" fill="hold"/>
                                        <p:tgtEl>
                                          <p:spTgt spid="911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20" dur="500" fill="hold"/>
                                        <p:tgtEl>
                                          <p:spTgt spid="911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3" dur="44722" fill="hold"/>
                                        <p:tgtEl>
                                          <p:spTgt spid="3072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911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500"/>
                                        <p:tgtEl>
                                          <p:spTgt spid="911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34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0727"/>
                </p:tgtEl>
              </p:cMediaNode>
            </p:audio>
          </p:childTnLst>
        </p:cTn>
      </p:par>
    </p:tnLst>
    <p:bldLst>
      <p:bldP spid="91141" grpId="0" build="allAtOnce"/>
      <p:bldP spid="91141" grpId="1" build="allAtOnce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2" descr="d788101b5e0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24000" y="0"/>
            <a:ext cx="9144000" cy="6953250"/>
          </a:xfrm>
          <a:prstGeom prst="rect">
            <a:avLst/>
          </a:prstGeom>
          <a:noFill/>
        </p:spPr>
      </p:pic>
      <p:sp>
        <p:nvSpPr>
          <p:cNvPr id="91141" name="Text Box 5"/>
          <p:cNvSpPr txBox="1">
            <a:spLocks noChangeArrowheads="1"/>
          </p:cNvSpPr>
          <p:nvPr/>
        </p:nvSpPr>
        <p:spPr bwMode="auto">
          <a:xfrm>
            <a:off x="2057400" y="1066801"/>
            <a:ext cx="7924800" cy="32932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8000" dirty="0" err="1">
                <a:solidFill>
                  <a:srgbClr val="0000FF"/>
                </a:solidFill>
                <a:latin typeface="Times New Roman" pitchFamily="18" charset="0"/>
                <a:cs typeface="Arial" charset="0"/>
              </a:rPr>
              <a:t>Ôn</a:t>
            </a:r>
            <a:r>
              <a:rPr lang="en-US" sz="8000" dirty="0">
                <a:solidFill>
                  <a:srgbClr val="0000FF"/>
                </a:solidFill>
                <a:latin typeface="Times New Roman" pitchFamily="18" charset="0"/>
                <a:cs typeface="Arial" charset="0"/>
              </a:rPr>
              <a:t> </a:t>
            </a:r>
            <a:r>
              <a:rPr lang="en-US" sz="8000" dirty="0" err="1">
                <a:solidFill>
                  <a:srgbClr val="0000FF"/>
                </a:solidFill>
                <a:latin typeface="Times New Roman" pitchFamily="18" charset="0"/>
                <a:cs typeface="Arial" charset="0"/>
              </a:rPr>
              <a:t>luyện</a:t>
            </a:r>
            <a:r>
              <a:rPr lang="en-US" sz="8000" dirty="0">
                <a:solidFill>
                  <a:srgbClr val="0000FF"/>
                </a:solidFill>
                <a:latin typeface="Times New Roman" pitchFamily="18" charset="0"/>
                <a:cs typeface="Arial" charset="0"/>
              </a:rPr>
              <a:t> </a:t>
            </a:r>
            <a:r>
              <a:rPr lang="en-US" sz="8000" dirty="0" err="1">
                <a:solidFill>
                  <a:srgbClr val="0000FF"/>
                </a:solidFill>
                <a:latin typeface="Times New Roman" pitchFamily="18" charset="0"/>
                <a:cs typeface="Arial" charset="0"/>
              </a:rPr>
              <a:t>đếm</a:t>
            </a:r>
            <a:r>
              <a:rPr lang="en-US" sz="8000" dirty="0">
                <a:solidFill>
                  <a:srgbClr val="0000FF"/>
                </a:solidFill>
                <a:latin typeface="Times New Roman" pitchFamily="18" charset="0"/>
                <a:cs typeface="Arial" charset="0"/>
              </a:rPr>
              <a:t> </a:t>
            </a:r>
            <a:r>
              <a:rPr lang="en-US" sz="8000" dirty="0" err="1">
                <a:solidFill>
                  <a:srgbClr val="0000FF"/>
                </a:solidFill>
                <a:latin typeface="Times New Roman" pitchFamily="18" charset="0"/>
                <a:cs typeface="Arial" charset="0"/>
              </a:rPr>
              <a:t>trong</a:t>
            </a:r>
            <a:r>
              <a:rPr lang="en-US" sz="8000" dirty="0">
                <a:solidFill>
                  <a:srgbClr val="0000FF"/>
                </a:solidFill>
                <a:latin typeface="Times New Roman" pitchFamily="18" charset="0"/>
                <a:cs typeface="Arial" charset="0"/>
              </a:rPr>
              <a:t> </a:t>
            </a:r>
            <a:r>
              <a:rPr lang="en-US" sz="8000" dirty="0" err="1">
                <a:solidFill>
                  <a:srgbClr val="0000FF"/>
                </a:solidFill>
                <a:latin typeface="Times New Roman" pitchFamily="18" charset="0"/>
                <a:cs typeface="Arial" charset="0"/>
              </a:rPr>
              <a:t>phạm</a:t>
            </a:r>
            <a:r>
              <a:rPr lang="en-US" sz="8000" dirty="0">
                <a:solidFill>
                  <a:srgbClr val="0000FF"/>
                </a:solidFill>
                <a:latin typeface="Times New Roman" pitchFamily="18" charset="0"/>
                <a:cs typeface="Arial" charset="0"/>
              </a:rPr>
              <a:t> vi 5</a:t>
            </a:r>
            <a:endParaRPr lang="en-US" sz="3200" dirty="0">
              <a:latin typeface="VNI-Auchon" pitchFamily="2" charset="0"/>
              <a:cs typeface="Arial" charset="0"/>
            </a:endParaRPr>
          </a:p>
          <a:p>
            <a:pPr algn="ctr">
              <a:spcBef>
                <a:spcPct val="50000"/>
              </a:spcBef>
            </a:pPr>
            <a:endParaRPr lang="en-US" sz="3200" dirty="0">
              <a:latin typeface="VNI-Auchon" pitchFamily="2" charset="0"/>
              <a:cs typeface="Arial" charset="0"/>
            </a:endParaRPr>
          </a:p>
        </p:txBody>
      </p:sp>
      <p:pic>
        <p:nvPicPr>
          <p:cNvPr id="30724" name="Picture 4" descr="floral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181600" y="5486400"/>
            <a:ext cx="1447800" cy="750888"/>
          </a:xfrm>
          <a:prstGeom prst="rect">
            <a:avLst/>
          </a:prstGeom>
          <a:noFill/>
        </p:spPr>
      </p:pic>
      <p:pic>
        <p:nvPicPr>
          <p:cNvPr id="30725" name="Picture 5" descr="floral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763000" y="609601"/>
            <a:ext cx="1295400" cy="671513"/>
          </a:xfrm>
          <a:prstGeom prst="rect">
            <a:avLst/>
          </a:prstGeom>
          <a:noFill/>
        </p:spPr>
      </p:pic>
      <p:pic>
        <p:nvPicPr>
          <p:cNvPr id="30726" name="Picture 6" descr="floral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971800" y="609601"/>
            <a:ext cx="1295400" cy="671513"/>
          </a:xfrm>
          <a:prstGeom prst="rect">
            <a:avLst/>
          </a:prstGeom>
          <a:noFill/>
        </p:spPr>
      </p:pic>
      <p:pic>
        <p:nvPicPr>
          <p:cNvPr id="30727" name="lam chu bo doi.mp3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5"/>
          <a:srcRect/>
          <a:stretch>
            <a:fillRect/>
          </a:stretch>
        </p:blipFill>
        <p:spPr bwMode="auto">
          <a:xfrm>
            <a:off x="5257800" y="6172200"/>
            <a:ext cx="304800" cy="304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500"/>
                                        <p:tgtEl>
                                          <p:spTgt spid="911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9" dur="500" fill="hold"/>
                                        <p:tgtEl>
                                          <p:spTgt spid="911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0" dur="500" fill="hold"/>
                                        <p:tgtEl>
                                          <p:spTgt spid="911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1" dur="500" fill="hold"/>
                                        <p:tgtEl>
                                          <p:spTgt spid="911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12" dur="500" fill="hold"/>
                                        <p:tgtEl>
                                          <p:spTgt spid="911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5" dur="44722" fill="hold"/>
                                        <p:tgtEl>
                                          <p:spTgt spid="3072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911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21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0727"/>
                </p:tgtEl>
              </p:cMediaNode>
            </p:audio>
          </p:childTnLst>
        </p:cTn>
      </p:par>
    </p:tnLst>
    <p:bldLst>
      <p:bldP spid="91141" grpId="0" build="allAtOnce"/>
      <p:bldP spid="91141" grpId="1" build="allAtOnce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dmin\Desktop\14730avatar-hinh-ve-ong-mat-troi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19400" y="1676400"/>
            <a:ext cx="3810000" cy="3810000"/>
          </a:xfrm>
          <a:prstGeom prst="rect">
            <a:avLst/>
          </a:prstGeom>
          <a:noFill/>
        </p:spPr>
      </p:pic>
      <p:sp>
        <p:nvSpPr>
          <p:cNvPr id="4" name="Rectangle 3"/>
          <p:cNvSpPr/>
          <p:nvPr/>
        </p:nvSpPr>
        <p:spPr>
          <a:xfrm>
            <a:off x="7086600" y="2133600"/>
            <a:ext cx="2971800" cy="3886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39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FF00"/>
                </a:solidFill>
                <a:latin typeface="Arial Black"/>
              </a:rPr>
              <a:t>1</a:t>
            </a:r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Admin\Desktop\20120601-105748-15-nguoiduatin-may29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486400" y="2362200"/>
            <a:ext cx="3390900" cy="3048000"/>
          </a:xfrm>
          <a:prstGeom prst="rect">
            <a:avLst/>
          </a:prstGeom>
          <a:noFill/>
        </p:spPr>
      </p:pic>
      <p:pic>
        <p:nvPicPr>
          <p:cNvPr id="2051" name="Picture 3" descr="C:\Users\Admin\Desktop\20120601-105748-15-nguoiduatin-may29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28800" y="2362200"/>
            <a:ext cx="3390900" cy="3048000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8991600" y="2362200"/>
            <a:ext cx="2590800" cy="26468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FF00"/>
                </a:solidFill>
                <a:latin typeface="Arial Black"/>
              </a:rPr>
              <a:t>2</a:t>
            </a:r>
            <a:endParaRPr lang="en-US" sz="105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dmin\Desktop\image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876800" y="1447800"/>
            <a:ext cx="2552700" cy="2476500"/>
          </a:xfrm>
          <a:prstGeom prst="rect">
            <a:avLst/>
          </a:prstGeom>
          <a:noFill/>
        </p:spPr>
      </p:pic>
      <p:pic>
        <p:nvPicPr>
          <p:cNvPr id="3075" name="Picture 3" descr="C:\Users\Admin\Desktop\image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33600" y="1371600"/>
            <a:ext cx="2552700" cy="2476500"/>
          </a:xfrm>
          <a:prstGeom prst="rect">
            <a:avLst/>
          </a:prstGeom>
          <a:noFill/>
        </p:spPr>
      </p:pic>
      <p:sp>
        <p:nvSpPr>
          <p:cNvPr id="6" name="Rectangle 5"/>
          <p:cNvSpPr/>
          <p:nvPr/>
        </p:nvSpPr>
        <p:spPr>
          <a:xfrm>
            <a:off x="4495800" y="3924300"/>
            <a:ext cx="1828800" cy="31547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99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FF00"/>
                </a:solidFill>
                <a:latin typeface="Arial Black"/>
              </a:rPr>
              <a:t>3</a:t>
            </a:r>
            <a:endParaRPr lang="en-US" sz="800" dirty="0"/>
          </a:p>
        </p:txBody>
      </p:sp>
      <p:pic>
        <p:nvPicPr>
          <p:cNvPr id="7" name="Picture 2" descr="C:\Users\Admin\Desktop\image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48600" y="1447800"/>
            <a:ext cx="2552700" cy="24765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9" name="Picture 3" descr="C:\Users\Admin\Desktop\images (2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47801" y="1590676"/>
            <a:ext cx="2143125" cy="2143125"/>
          </a:xfrm>
          <a:prstGeom prst="rect">
            <a:avLst/>
          </a:prstGeom>
          <a:noFill/>
        </p:spPr>
      </p:pic>
      <p:pic>
        <p:nvPicPr>
          <p:cNvPr id="4100" name="Picture 4" descr="C:\Users\Admin\Desktop\images (2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81401" y="1590676"/>
            <a:ext cx="2143125" cy="2143125"/>
          </a:xfrm>
          <a:prstGeom prst="rect">
            <a:avLst/>
          </a:prstGeom>
          <a:noFill/>
        </p:spPr>
      </p:pic>
      <p:sp>
        <p:nvSpPr>
          <p:cNvPr id="7" name="Rectangle 6"/>
          <p:cNvSpPr/>
          <p:nvPr/>
        </p:nvSpPr>
        <p:spPr>
          <a:xfrm>
            <a:off x="5029200" y="3889248"/>
            <a:ext cx="1143000" cy="31547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99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FF00"/>
                </a:solidFill>
                <a:latin typeface="Arial Black"/>
              </a:rPr>
              <a:t>4</a:t>
            </a:r>
            <a:endParaRPr lang="en-US" sz="500" dirty="0"/>
          </a:p>
        </p:txBody>
      </p:sp>
      <p:pic>
        <p:nvPicPr>
          <p:cNvPr id="8" name="Picture 3" descr="C:\Users\Admin\Desktop\images (2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81676" y="1743076"/>
            <a:ext cx="2143125" cy="2143125"/>
          </a:xfrm>
          <a:prstGeom prst="rect">
            <a:avLst/>
          </a:prstGeom>
          <a:noFill/>
        </p:spPr>
      </p:pic>
      <p:pic>
        <p:nvPicPr>
          <p:cNvPr id="9" name="Picture 4" descr="C:\Users\Admin\Desktop\images (2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915276" y="1743076"/>
            <a:ext cx="2143125" cy="21431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3" name="Picture 3" descr="C:\Users\Admin\Desktop\images (3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1" y="1676401"/>
            <a:ext cx="1685925" cy="1685925"/>
          </a:xfrm>
          <a:prstGeom prst="rect">
            <a:avLst/>
          </a:prstGeom>
          <a:noFill/>
        </p:spPr>
      </p:pic>
      <p:pic>
        <p:nvPicPr>
          <p:cNvPr id="5124" name="Picture 4" descr="C:\Users\Admin\Desktop\images (3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362326" y="1792706"/>
            <a:ext cx="1533525" cy="1533525"/>
          </a:xfrm>
          <a:prstGeom prst="rect">
            <a:avLst/>
          </a:prstGeom>
          <a:noFill/>
        </p:spPr>
      </p:pic>
      <p:pic>
        <p:nvPicPr>
          <p:cNvPr id="5125" name="Picture 5" descr="C:\Users\Admin\Desktop\images (3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646697" y="1848854"/>
            <a:ext cx="1533524" cy="1533524"/>
          </a:xfrm>
          <a:prstGeom prst="rect">
            <a:avLst/>
          </a:prstGeom>
          <a:noFill/>
        </p:spPr>
      </p:pic>
      <p:sp>
        <p:nvSpPr>
          <p:cNvPr id="8" name="Rectangle 7"/>
          <p:cNvSpPr/>
          <p:nvPr/>
        </p:nvSpPr>
        <p:spPr>
          <a:xfrm>
            <a:off x="4895850" y="3436074"/>
            <a:ext cx="1828800" cy="31547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99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FF00"/>
                </a:solidFill>
                <a:latin typeface="Arial Black"/>
              </a:rPr>
              <a:t>5</a:t>
            </a:r>
            <a:endParaRPr lang="en-US" sz="500" dirty="0"/>
          </a:p>
        </p:txBody>
      </p:sp>
      <p:pic>
        <p:nvPicPr>
          <p:cNvPr id="9" name="Picture 5" descr="C:\Users\Admin\Desktop\images (3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86575" y="1828801"/>
            <a:ext cx="1533524" cy="1533524"/>
          </a:xfrm>
          <a:prstGeom prst="rect">
            <a:avLst/>
          </a:prstGeom>
          <a:noFill/>
        </p:spPr>
      </p:pic>
      <p:pic>
        <p:nvPicPr>
          <p:cNvPr id="10" name="Picture 5" descr="C:\Users\Admin\Desktop\images (3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48251" y="1714055"/>
            <a:ext cx="1685925" cy="16859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4" descr="netease-10-1024x768-org8665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5499" y="-73432"/>
            <a:ext cx="12115800" cy="685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8" name="Text Box 10"/>
          <p:cNvSpPr txBox="1">
            <a:spLocks noChangeArrowheads="1"/>
          </p:cNvSpPr>
          <p:nvPr/>
        </p:nvSpPr>
        <p:spPr bwMode="auto">
          <a:xfrm>
            <a:off x="1929898" y="981675"/>
            <a:ext cx="8467001" cy="23391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 dirty="0">
                <a:solidFill>
                  <a:srgbClr val="6600CC"/>
                </a:solidFill>
              </a:rPr>
              <a:t>     </a:t>
            </a:r>
          </a:p>
          <a:p>
            <a:pPr algn="ctr">
              <a:spcBef>
                <a:spcPct val="50000"/>
              </a:spcBef>
            </a:pPr>
            <a:r>
              <a:rPr lang="en-US" sz="4400" b="1" dirty="0" err="1">
                <a:solidFill>
                  <a:srgbClr val="6600CC"/>
                </a:solidFill>
              </a:rPr>
              <a:t>Dạy</a:t>
            </a:r>
            <a:r>
              <a:rPr lang="en-US" sz="4400" b="1" dirty="0">
                <a:solidFill>
                  <a:srgbClr val="6600CC"/>
                </a:solidFill>
              </a:rPr>
              <a:t> </a:t>
            </a:r>
            <a:r>
              <a:rPr lang="en-US" sz="4400" b="1" dirty="0" err="1">
                <a:solidFill>
                  <a:srgbClr val="6600CC"/>
                </a:solidFill>
              </a:rPr>
              <a:t>trẻ</a:t>
            </a:r>
            <a:r>
              <a:rPr lang="en-US" sz="4400" b="1" dirty="0">
                <a:solidFill>
                  <a:srgbClr val="6600CC"/>
                </a:solidFill>
              </a:rPr>
              <a:t> </a:t>
            </a:r>
            <a:r>
              <a:rPr lang="en-US" sz="4400" b="1" dirty="0" err="1">
                <a:solidFill>
                  <a:srgbClr val="6600CC"/>
                </a:solidFill>
              </a:rPr>
              <a:t>đếm</a:t>
            </a:r>
            <a:r>
              <a:rPr lang="en-US" sz="4400" b="1" dirty="0">
                <a:solidFill>
                  <a:srgbClr val="6600CC"/>
                </a:solidFill>
              </a:rPr>
              <a:t> </a:t>
            </a:r>
            <a:r>
              <a:rPr lang="en-US" sz="4400" b="1" dirty="0" err="1">
                <a:solidFill>
                  <a:srgbClr val="6600CC"/>
                </a:solidFill>
              </a:rPr>
              <a:t>trên</a:t>
            </a:r>
            <a:r>
              <a:rPr lang="en-US" sz="4400" b="1" dirty="0">
                <a:solidFill>
                  <a:srgbClr val="6600CC"/>
                </a:solidFill>
              </a:rPr>
              <a:t> </a:t>
            </a:r>
            <a:r>
              <a:rPr lang="en-US" sz="4400" b="1" dirty="0" err="1">
                <a:solidFill>
                  <a:srgbClr val="6600CC"/>
                </a:solidFill>
              </a:rPr>
              <a:t>đối</a:t>
            </a:r>
            <a:r>
              <a:rPr lang="en-US" sz="4400" b="1" dirty="0">
                <a:solidFill>
                  <a:srgbClr val="6600CC"/>
                </a:solidFill>
              </a:rPr>
              <a:t> </a:t>
            </a:r>
            <a:r>
              <a:rPr lang="en-US" sz="4400" b="1" dirty="0" err="1">
                <a:solidFill>
                  <a:srgbClr val="6600CC"/>
                </a:solidFill>
              </a:rPr>
              <a:t>tượng</a:t>
            </a:r>
            <a:r>
              <a:rPr lang="en-US" sz="4400" b="1" dirty="0">
                <a:solidFill>
                  <a:srgbClr val="6600CC"/>
                </a:solidFill>
              </a:rPr>
              <a:t> </a:t>
            </a:r>
            <a:r>
              <a:rPr lang="en-US" sz="4400" b="1" dirty="0" err="1">
                <a:solidFill>
                  <a:srgbClr val="6600CC"/>
                </a:solidFill>
              </a:rPr>
              <a:t>trong</a:t>
            </a:r>
            <a:r>
              <a:rPr lang="en-US" sz="4400" b="1" dirty="0">
                <a:solidFill>
                  <a:srgbClr val="6600CC"/>
                </a:solidFill>
              </a:rPr>
              <a:t> </a:t>
            </a:r>
            <a:r>
              <a:rPr lang="en-US" sz="4400" b="1" dirty="0" err="1">
                <a:solidFill>
                  <a:srgbClr val="6600CC"/>
                </a:solidFill>
              </a:rPr>
              <a:t>phạm</a:t>
            </a:r>
            <a:r>
              <a:rPr lang="en-US" sz="4400" b="1" dirty="0">
                <a:solidFill>
                  <a:srgbClr val="6600CC"/>
                </a:solidFill>
              </a:rPr>
              <a:t> vi 10 </a:t>
            </a:r>
            <a:r>
              <a:rPr lang="en-US" sz="4400" b="1" dirty="0" err="1">
                <a:solidFill>
                  <a:srgbClr val="6600CC"/>
                </a:solidFill>
              </a:rPr>
              <a:t>và</a:t>
            </a:r>
            <a:r>
              <a:rPr lang="en-US" sz="4400" b="1" dirty="0">
                <a:solidFill>
                  <a:srgbClr val="6600CC"/>
                </a:solidFill>
              </a:rPr>
              <a:t> </a:t>
            </a:r>
            <a:r>
              <a:rPr lang="en-US" sz="4400" b="1" dirty="0" err="1">
                <a:solidFill>
                  <a:srgbClr val="6600CC"/>
                </a:solidFill>
              </a:rPr>
              <a:t>đếm</a:t>
            </a:r>
            <a:r>
              <a:rPr lang="en-US" sz="4400" b="1" dirty="0">
                <a:solidFill>
                  <a:srgbClr val="6600CC"/>
                </a:solidFill>
              </a:rPr>
              <a:t> </a:t>
            </a:r>
            <a:r>
              <a:rPr lang="en-US" sz="4400" b="1" dirty="0" err="1">
                <a:solidFill>
                  <a:srgbClr val="6600CC"/>
                </a:solidFill>
              </a:rPr>
              <a:t>theo</a:t>
            </a:r>
            <a:r>
              <a:rPr lang="en-US" sz="4400" b="1" dirty="0">
                <a:solidFill>
                  <a:srgbClr val="6600CC"/>
                </a:solidFill>
              </a:rPr>
              <a:t> </a:t>
            </a:r>
            <a:r>
              <a:rPr lang="en-US" sz="4400" b="1" dirty="0" err="1">
                <a:solidFill>
                  <a:srgbClr val="6600CC"/>
                </a:solidFill>
              </a:rPr>
              <a:t>khả</a:t>
            </a:r>
            <a:r>
              <a:rPr lang="en-US" sz="4400" b="1" dirty="0">
                <a:solidFill>
                  <a:srgbClr val="6600CC"/>
                </a:solidFill>
              </a:rPr>
              <a:t> </a:t>
            </a:r>
            <a:r>
              <a:rPr lang="en-US" sz="4400" b="1" dirty="0" err="1">
                <a:solidFill>
                  <a:srgbClr val="6600CC"/>
                </a:solidFill>
              </a:rPr>
              <a:t>năng</a:t>
            </a:r>
            <a:endParaRPr lang="en-US" sz="4400" b="1" dirty="0">
              <a:solidFill>
                <a:srgbClr val="6600CC"/>
              </a:solidFill>
            </a:endParaRPr>
          </a:p>
        </p:txBody>
      </p:sp>
      <p:pic>
        <p:nvPicPr>
          <p:cNvPr id="4100" name="Picture 12" descr="5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8098285">
            <a:off x="230066" y="1622"/>
            <a:ext cx="820738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1" name="Picture 13" descr="5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-3287355">
            <a:off x="11112001" y="5886872"/>
            <a:ext cx="820737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2" name="Picture 14" descr="5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2841459">
            <a:off x="308165" y="5714343"/>
            <a:ext cx="820737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3" name="Picture 15" descr="5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-8633066">
            <a:off x="11237904" y="3242"/>
            <a:ext cx="820737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4" name="Picture 16" descr="nhom5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1522369" y="1989138"/>
            <a:ext cx="533400" cy="283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5" name="Picture 17" descr="nhom5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45012" y="2040646"/>
            <a:ext cx="533400" cy="2767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1000"/>
                                        <p:tgtEl>
                                          <p:spTgt spid="2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8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10.0&quot;&gt;&lt;object type=&quot;1&quot; unique_id=&quot;10001&quot;&gt;&lt;object type=&quot;2&quot; unique_id=&quot;10002&quot;&gt;&lt;object type=&quot;3&quot; unique_id=&quot;10003&quot;&gt;&lt;property id=&quot;20148&quot; value=&quot;5&quot;/&gt;&lt;property id=&quot;20300&quot; value=&quot;Slide 1&quot;/&gt;&lt;property id=&quot;20307&quot; value=&quot;257&quot;/&gt;&lt;/object&gt;&lt;object type=&quot;3&quot; unique_id=&quot;10004&quot;&gt;&lt;property id=&quot;20148&quot; value=&quot;5&quot;/&gt;&lt;property id=&quot;20300&quot; value=&quot;Slide 2&quot;/&gt;&lt;property id=&quot;20307&quot; value=&quot;261&quot;/&gt;&lt;/object&gt;&lt;object type=&quot;3&quot; unique_id=&quot;10005&quot;&gt;&lt;property id=&quot;20148&quot; value=&quot;5&quot;/&gt;&lt;property id=&quot;20300&quot; value=&quot;Slide 3&quot;/&gt;&lt;property id=&quot;20307&quot; value=&quot;262&quot;/&gt;&lt;/object&gt;&lt;object type=&quot;3&quot; unique_id=&quot;10006&quot;&gt;&lt;property id=&quot;20148&quot; value=&quot;5&quot;/&gt;&lt;property id=&quot;20300&quot; value=&quot;Slide 4&quot;/&gt;&lt;property id=&quot;20307&quot; value=&quot;260&quot;/&gt;&lt;/object&gt;&lt;object type=&quot;3&quot; unique_id=&quot;10007&quot;&gt;&lt;property id=&quot;20148&quot; value=&quot;5&quot;/&gt;&lt;property id=&quot;20300&quot; value=&quot;Slide 5&quot;/&gt;&lt;property id=&quot;20307&quot; value=&quot;263&quot;/&gt;&lt;/object&gt;&lt;object type=&quot;3&quot; unique_id=&quot;10008&quot;&gt;&lt;property id=&quot;20148&quot; value=&quot;5&quot;/&gt;&lt;property id=&quot;20300&quot; value=&quot;Slide 6&quot;/&gt;&lt;property id=&quot;20307&quot; value=&quot;264&quot;/&gt;&lt;/object&gt;&lt;object type=&quot;3&quot; unique_id=&quot;10009&quot;&gt;&lt;property id=&quot;20148&quot; value=&quot;5&quot;/&gt;&lt;property id=&quot;20300&quot; value=&quot;Slide 7&quot;/&gt;&lt;property id=&quot;20307&quot; value=&quot;265&quot;/&gt;&lt;/object&gt;&lt;object type=&quot;3&quot; unique_id=&quot;10010&quot;&gt;&lt;property id=&quot;20148&quot; value=&quot;5&quot;/&gt;&lt;property id=&quot;20300&quot; value=&quot;Slide 8&quot;/&gt;&lt;property id=&quot;20307&quot; value=&quot;266&quot;/&gt;&lt;/object&gt;&lt;object type=&quot;3&quot; unique_id=&quot;10011&quot;&gt;&lt;property id=&quot;20148&quot; value=&quot;5&quot;/&gt;&lt;property id=&quot;20300&quot; value=&quot;Slide 9&quot;/&gt;&lt;property id=&quot;20307&quot; value=&quot;269&quot;/&gt;&lt;/object&gt;&lt;object type=&quot;3&quot; unique_id=&quot;10012&quot;&gt;&lt;property id=&quot;20148&quot; value=&quot;5&quot;/&gt;&lt;property id=&quot;20300&quot; value=&quot;Slide 10&quot;/&gt;&lt;property id=&quot;20307&quot; value=&quot;268&quot;/&gt;&lt;/object&gt;&lt;object type=&quot;3&quot; unique_id=&quot;10013&quot;&gt;&lt;property id=&quot;20148&quot; value=&quot;5&quot;/&gt;&lt;property id=&quot;20300&quot; value=&quot;Slide 11&quot;/&gt;&lt;property id=&quot;20307&quot; value=&quot;271&quot;/&gt;&lt;/object&gt;&lt;object type=&quot;3&quot; unique_id=&quot;10014&quot;&gt;&lt;property id=&quot;20148&quot; value=&quot;5&quot;/&gt;&lt;property id=&quot;20300&quot; value=&quot;Slide 12&quot;/&gt;&lt;property id=&quot;20307&quot; value=&quot;272&quot;/&gt;&lt;/object&gt;&lt;object type=&quot;3&quot; unique_id=&quot;10015&quot;&gt;&lt;property id=&quot;20148&quot; value=&quot;5&quot;/&gt;&lt;property id=&quot;20300&quot; value=&quot;Slide 13&quot;/&gt;&lt;property id=&quot;20307&quot; value=&quot;274&quot;/&gt;&lt;/object&gt;&lt;object type=&quot;3&quot; unique_id=&quot;10016&quot;&gt;&lt;property id=&quot;20148&quot; value=&quot;5&quot;/&gt;&lt;property id=&quot;20300&quot; value=&quot;Slide 14&quot;/&gt;&lt;property id=&quot;20307&quot; value=&quot;275&quot;/&gt;&lt;/object&gt;&lt;object type=&quot;3&quot; unique_id=&quot;10019&quot;&gt;&lt;property id=&quot;20148&quot; value=&quot;5&quot;/&gt;&lt;property id=&quot;20300&quot; value=&quot;Slide 16&quot;/&gt;&lt;property id=&quot;20307&quot; value=&quot;277&quot;/&gt;&lt;/object&gt;&lt;object type=&quot;3&quot; unique_id=&quot;10077&quot;&gt;&lt;property id=&quot;20148&quot; value=&quot;5&quot;/&gt;&lt;property id=&quot;20300&quot; value=&quot;Slide 15&quot;/&gt;&lt;property id=&quot;20307&quot; value=&quot;278&quot;/&gt;&lt;/object&gt;&lt;/object&gt;&lt;object type=&quot;8&quot; unique_id=&quot;10038&quot;&gt;&lt;/object&gt;&lt;/object&gt;&lt;/database&gt;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96</TotalTime>
  <Words>100</Words>
  <Application>Microsoft Office PowerPoint</Application>
  <PresentationFormat>Widescreen</PresentationFormat>
  <Paragraphs>29</Paragraphs>
  <Slides>16</Slides>
  <Notes>0</Notes>
  <HiddenSlides>0</HiddenSlides>
  <MMClips>2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3" baseType="lpstr">
      <vt:lpstr>Arial</vt:lpstr>
      <vt:lpstr>Arial Black</vt:lpstr>
      <vt:lpstr>Calibri</vt:lpstr>
      <vt:lpstr>Times New Roman</vt:lpstr>
      <vt:lpstr>VNI-Auchon</vt:lpstr>
      <vt:lpstr>VNtimes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</dc:creator>
  <cp:lastModifiedBy>MinhThangPC.VN</cp:lastModifiedBy>
  <cp:revision>14</cp:revision>
  <dcterms:created xsi:type="dcterms:W3CDTF">2016-03-30T01:58:31Z</dcterms:created>
  <dcterms:modified xsi:type="dcterms:W3CDTF">2024-06-12T01:46:30Z</dcterms:modified>
</cp:coreProperties>
</file>