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79" r:id="rId3"/>
    <p:sldId id="287" r:id="rId4"/>
    <p:sldId id="285" r:id="rId5"/>
    <p:sldId id="293" r:id="rId6"/>
    <p:sldId id="275" r:id="rId7"/>
    <p:sldId id="292" r:id="rId8"/>
    <p:sldId id="257" r:id="rId9"/>
    <p:sldId id="289" r:id="rId10"/>
    <p:sldId id="278" r:id="rId11"/>
    <p:sldId id="276" r:id="rId12"/>
    <p:sldId id="272" r:id="rId13"/>
    <p:sldId id="259" r:id="rId14"/>
    <p:sldId id="261" r:id="rId15"/>
    <p:sldId id="262" r:id="rId16"/>
    <p:sldId id="263" r:id="rId17"/>
    <p:sldId id="267" r:id="rId18"/>
    <p:sldId id="268" r:id="rId19"/>
    <p:sldId id="269" r:id="rId20"/>
    <p:sldId id="270" r:id="rId21"/>
    <p:sldId id="271" r:id="rId22"/>
    <p:sldId id="274" r:id="rId23"/>
    <p:sldId id="273" r:id="rId24"/>
    <p:sldId id="290" r:id="rId25"/>
    <p:sldId id="29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FBC235"/>
    <a:srgbClr val="9E90A0"/>
    <a:srgbClr val="56D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0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2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6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0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3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0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0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4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03282-EA72-4CB4-9F7C-ABA1064F9850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6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21.jpeg"/><Relationship Id="rId9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20.xml"/><Relationship Id="rId5" Type="http://schemas.openxmlformats.org/officeDocument/2006/relationships/slide" Target="slide21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0652"/>
            <a:ext cx="12191999" cy="6858000"/>
          </a:xfrm>
        </p:spPr>
      </p:pic>
      <p:sp>
        <p:nvSpPr>
          <p:cNvPr id="6" name="TextBox 5"/>
          <p:cNvSpPr txBox="1"/>
          <p:nvPr/>
        </p:nvSpPr>
        <p:spPr>
          <a:xfrm>
            <a:off x="1950847" y="365125"/>
            <a:ext cx="829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UBND QUẬN LONG BIÊN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GIANG BIÊN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70384" y="2813573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5056" y="3522876"/>
            <a:ext cx="8341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biết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5,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27617" y="4388801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Lứa tuổi: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4-5</a:t>
            </a:r>
            <a:r>
              <a:rPr lang="vi-VN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tuổi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9195" y="5948642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2023-2024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DED40F-3E99-DBA7-813D-32DA1277F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788" y="1175371"/>
            <a:ext cx="920420" cy="93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0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3677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720B4-EFDE-CD2D-35AF-821F1FB9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219200"/>
            <a:ext cx="8229600" cy="2209800"/>
          </a:xfrm>
        </p:spPr>
        <p:txBody>
          <a:bodyPr/>
          <a:lstStyle/>
          <a:p>
            <a:r>
              <a:rPr lang="vi-VN" altLang="en-US" sz="15000" b="1">
                <a:solidFill>
                  <a:srgbClr val="FF0000"/>
                </a:solidFill>
              </a:rPr>
              <a:t>1 2 3 4 5</a:t>
            </a:r>
            <a:endParaRPr lang="en-US" altLang="en-US" sz="15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74524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98492" y="724631"/>
            <a:ext cx="54585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8800" b="1" i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88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i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8800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86415" y="986241"/>
            <a:ext cx="2911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E1B729-8556-4E9C-8C68-4715D92006F7}"/>
              </a:ext>
            </a:extLst>
          </p:cNvPr>
          <p:cNvSpPr txBox="1"/>
          <p:nvPr/>
        </p:nvSpPr>
        <p:spPr>
          <a:xfrm>
            <a:off x="2875721" y="2967543"/>
            <a:ext cx="84946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12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68615"/>
          </a:xfrm>
          <a:prstGeom prst="rect">
            <a:avLst/>
          </a:prstGeom>
        </p:spPr>
      </p:pic>
      <p:sp>
        <p:nvSpPr>
          <p:cNvPr id="5" name="Rectangle 4">
            <a:hlinkClick r:id="rId5" action="ppaction://hlinksldjump"/>
          </p:cNvPr>
          <p:cNvSpPr/>
          <p:nvPr/>
        </p:nvSpPr>
        <p:spPr>
          <a:xfrm rot="20394185">
            <a:off x="1352465" y="1614152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" name="Rectangle 5">
            <a:hlinkClick r:id="rId6" action="ppaction://hlinksldjump"/>
          </p:cNvPr>
          <p:cNvSpPr/>
          <p:nvPr/>
        </p:nvSpPr>
        <p:spPr>
          <a:xfrm>
            <a:off x="4519371" y="295367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7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 rot="1128393">
            <a:off x="7905097" y="2433960"/>
            <a:ext cx="173797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pic>
        <p:nvPicPr>
          <p:cNvPr id="20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90667" y="5619750"/>
            <a:ext cx="2201333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1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716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7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0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26" y="1645920"/>
            <a:ext cx="3391413" cy="3565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61" y="3530991"/>
            <a:ext cx="6044419" cy="3108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358" y="126608"/>
            <a:ext cx="4376703" cy="4614203"/>
          </a:xfrm>
          <a:prstGeom prst="rect">
            <a:avLst/>
          </a:prstGeom>
        </p:spPr>
      </p:pic>
      <p:sp>
        <p:nvSpPr>
          <p:cNvPr id="8" name="TextBox 7">
            <a:hlinkClick r:id="rId8" action="ppaction://hlinksldjump"/>
          </p:cNvPr>
          <p:cNvSpPr txBox="1"/>
          <p:nvPr/>
        </p:nvSpPr>
        <p:spPr>
          <a:xfrm>
            <a:off x="7573659" y="454914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TextBox 9">
            <a:hlinkClick r:id="rId9" action="ppaction://hlinksldjump"/>
          </p:cNvPr>
          <p:cNvSpPr txBox="1"/>
          <p:nvPr/>
        </p:nvSpPr>
        <p:spPr>
          <a:xfrm>
            <a:off x="2324065" y="267722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Box 10">
            <a:hlinkClick r:id="rId9" action="ppaction://hlinksldjump"/>
          </p:cNvPr>
          <p:cNvSpPr txBox="1"/>
          <p:nvPr/>
        </p:nvSpPr>
        <p:spPr>
          <a:xfrm>
            <a:off x="7414225" y="1212772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287767" y="5788819"/>
            <a:ext cx="1900766" cy="106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9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108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509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4" y="999322"/>
            <a:ext cx="12192000" cy="5858678"/>
          </a:xfrm>
          <a:prstGeom prst="rect">
            <a:avLst/>
          </a:prstGeom>
        </p:spPr>
      </p:pic>
      <p:sp>
        <p:nvSpPr>
          <p:cNvPr id="6" name="Cloud 5">
            <a:hlinkClick r:id="rId5" action="ppaction://hlinksldjump"/>
          </p:cNvPr>
          <p:cNvSpPr/>
          <p:nvPr/>
        </p:nvSpPr>
        <p:spPr>
          <a:xfrm>
            <a:off x="7618727" y="4383370"/>
            <a:ext cx="1927274" cy="1716259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Cloud 6">
            <a:hlinkClick r:id="rId5" action="ppaction://hlinksldjump"/>
          </p:cNvPr>
          <p:cNvSpPr/>
          <p:nvPr/>
        </p:nvSpPr>
        <p:spPr>
          <a:xfrm>
            <a:off x="3761178" y="1605862"/>
            <a:ext cx="1927274" cy="171625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Cloud 7">
            <a:hlinkClick r:id="rId5" action="ppaction://hlinksldjump"/>
          </p:cNvPr>
          <p:cNvSpPr/>
          <p:nvPr/>
        </p:nvSpPr>
        <p:spPr>
          <a:xfrm>
            <a:off x="6951327" y="1894677"/>
            <a:ext cx="1927274" cy="1716259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Cloud 8">
            <a:hlinkClick r:id="rId5" action="ppaction://hlinksldjump"/>
          </p:cNvPr>
          <p:cNvSpPr/>
          <p:nvPr/>
        </p:nvSpPr>
        <p:spPr>
          <a:xfrm>
            <a:off x="943366" y="3928661"/>
            <a:ext cx="1927274" cy="1716259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Cloud 11">
            <a:hlinkClick r:id="rId6" action="ppaction://hlinksldjump"/>
          </p:cNvPr>
          <p:cNvSpPr/>
          <p:nvPr/>
        </p:nvSpPr>
        <p:spPr>
          <a:xfrm>
            <a:off x="4296465" y="4441158"/>
            <a:ext cx="1927274" cy="1716259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Cloud 12">
            <a:hlinkClick r:id="rId6" action="ppaction://hlinksldjump"/>
          </p:cNvPr>
          <p:cNvSpPr/>
          <p:nvPr/>
        </p:nvSpPr>
        <p:spPr>
          <a:xfrm>
            <a:off x="10264726" y="4220307"/>
            <a:ext cx="1927274" cy="171625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Cloud 13">
            <a:hlinkClick r:id="rId6" action="ppaction://hlinksldjump"/>
          </p:cNvPr>
          <p:cNvSpPr/>
          <p:nvPr/>
        </p:nvSpPr>
        <p:spPr>
          <a:xfrm>
            <a:off x="661714" y="1605862"/>
            <a:ext cx="1927274" cy="1716259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Cloud 14">
            <a:hlinkClick r:id="rId5" action="ppaction://hlinksldjump"/>
          </p:cNvPr>
          <p:cNvSpPr/>
          <p:nvPr/>
        </p:nvSpPr>
        <p:spPr>
          <a:xfrm>
            <a:off x="9883362" y="1582614"/>
            <a:ext cx="1927274" cy="1716259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89485" y="5936566"/>
            <a:ext cx="1638105" cy="92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9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720816-71C8-4639-A9D5-6311D8394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987826" y="848139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802294" y="2394926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411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88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65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9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145113-34AD-43A5-8C8E-162D0F78D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2633" y="984052"/>
            <a:ext cx="86667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EAC6E9-ED84-4C69-8F79-CF845DE0FB0D}"/>
              </a:ext>
            </a:extLst>
          </p:cNvPr>
          <p:cNvSpPr txBox="1"/>
          <p:nvPr/>
        </p:nvSpPr>
        <p:spPr>
          <a:xfrm>
            <a:off x="2413822" y="2905364"/>
            <a:ext cx="8278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léo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8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A70A99-A717-410E-BA6C-AE07BC0EC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31" y="0"/>
            <a:ext cx="12226131" cy="6953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18524" y="845724"/>
            <a:ext cx="85783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FE5F06-3F28-4257-98A6-C4F521AAAF14}"/>
              </a:ext>
            </a:extLst>
          </p:cNvPr>
          <p:cNvSpPr txBox="1"/>
          <p:nvPr/>
        </p:nvSpPr>
        <p:spPr>
          <a:xfrm>
            <a:off x="1881809" y="2522443"/>
            <a:ext cx="98650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4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72701" y="2490927"/>
            <a:ext cx="8587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3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25218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90286" y="262380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90286" y="177524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</a:p>
        </p:txBody>
      </p:sp>
    </p:spTree>
    <p:extLst>
      <p:ext uri="{BB962C8B-B14F-4D97-AF65-F5344CB8AC3E}">
        <p14:creationId xmlns:p14="http://schemas.microsoft.com/office/powerpoint/2010/main" val="354588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9" y="4671574"/>
            <a:ext cx="1180980" cy="80029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79" y="4733516"/>
            <a:ext cx="1180980" cy="8002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246" y="1084608"/>
            <a:ext cx="1265566" cy="12655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68039" y="39878"/>
            <a:ext cx="9730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2" y="1006935"/>
            <a:ext cx="1255164" cy="125323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834493" y="868737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373530" y="897238"/>
            <a:ext cx="3826236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723" y="1084608"/>
            <a:ext cx="1265566" cy="1265566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75322" y="4049907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21" y="4080878"/>
            <a:ext cx="1180980" cy="80029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52" y="4110065"/>
            <a:ext cx="968458" cy="9991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029" y="4111849"/>
            <a:ext cx="1180980" cy="800298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6373530" y="3960591"/>
            <a:ext cx="3745440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66" y="4110065"/>
            <a:ext cx="968458" cy="99913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39" y="4110065"/>
            <a:ext cx="968458" cy="99913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104" y="4125090"/>
            <a:ext cx="968458" cy="99913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17" y="1006935"/>
            <a:ext cx="1255164" cy="125323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200" y="1149760"/>
            <a:ext cx="1265566" cy="1265566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8546042" y="8007535"/>
            <a:ext cx="1163310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073424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825575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083527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609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24401 -1.06157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5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61979 -1.05486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0" y="-5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25859 -0.60694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0" y="-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15312 -0.61597 " pathEditMode="relative" rAng="0" ptsTypes="AA">
                                      <p:cBhvr>
                                        <p:cTn id="8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8" grpId="0" animBg="1"/>
      <p:bldP spid="49" grpId="0" animBg="1"/>
      <p:bldP spid="50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C1784-8392-C9F2-5238-204044753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vi-VN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 Tìm đúng số lượng</a:t>
            </a:r>
            <a:endParaRPr lang="en-US" altLang="en-US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A40F2E-EE45-4F4D-4EA5-C2137F475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91400" y="1295400"/>
            <a:ext cx="2819400" cy="5105400"/>
          </a:xfrm>
        </p:spPr>
        <p:txBody>
          <a:bodyPr/>
          <a:lstStyle/>
          <a:p>
            <a:r>
              <a:rPr lang="vi-VN" altLang="en-US" sz="10000" b="1">
                <a:solidFill>
                  <a:srgbClr val="FF0000"/>
                </a:solidFill>
              </a:rPr>
              <a:t>3</a:t>
            </a:r>
          </a:p>
          <a:p>
            <a:r>
              <a:rPr lang="vi-VN" altLang="en-US" sz="10000" b="1">
                <a:solidFill>
                  <a:srgbClr val="FF0000"/>
                </a:solidFill>
              </a:rPr>
              <a:t>4</a:t>
            </a:r>
          </a:p>
          <a:p>
            <a:r>
              <a:rPr lang="vi-VN" altLang="en-US" sz="10000" b="1">
                <a:solidFill>
                  <a:srgbClr val="FF0000"/>
                </a:solidFill>
              </a:rPr>
              <a:t>5</a:t>
            </a:r>
            <a:endParaRPr lang="en-US" altLang="en-US" sz="10000" b="1">
              <a:solidFill>
                <a:srgbClr val="FF0000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E15CCA6-970E-FDD8-436D-0D55B880E85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0" y="2171700"/>
            <a:ext cx="2971800" cy="1676400"/>
          </a:xfrm>
          <a:prstGeom prst="straightConnector1">
            <a:avLst/>
          </a:prstGeom>
          <a:noFill/>
          <a:ln w="57150" cmpd="thinThick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2531" name="Picture 3">
            <a:extLst>
              <a:ext uri="{FF2B5EF4-FFF2-40B4-BE49-F238E27FC236}">
                <a16:creationId xmlns:a16="http://schemas.microsoft.com/office/drawing/2014/main" id="{77DB7E4B-037D-7D06-1470-763C3B3C8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0"/>
            <a:ext cx="2286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>
            <a:extLst>
              <a:ext uri="{FF2B5EF4-FFF2-40B4-BE49-F238E27FC236}">
                <a16:creationId xmlns:a16="http://schemas.microsoft.com/office/drawing/2014/main" id="{48CA00BC-3BEB-F4F2-EB85-002FEBD0A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4800600"/>
            <a:ext cx="26955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>
            <a:extLst>
              <a:ext uri="{FF2B5EF4-FFF2-40B4-BE49-F238E27FC236}">
                <a16:creationId xmlns:a16="http://schemas.microsoft.com/office/drawing/2014/main" id="{9465AF5A-7F24-746D-D6D0-8F2E02B2A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E2A6E7A-9845-F0C9-A0E2-B73BD51B473A}"/>
              </a:ext>
            </a:extLst>
          </p:cNvPr>
          <p:cNvCxnSpPr>
            <a:cxnSpLocks noChangeShapeType="1"/>
            <a:stCxn id="22531" idx="3"/>
          </p:cNvCxnSpPr>
          <p:nvPr/>
        </p:nvCxnSpPr>
        <p:spPr bwMode="auto">
          <a:xfrm flipV="1">
            <a:off x="4495800" y="2362200"/>
            <a:ext cx="3124200" cy="1485900"/>
          </a:xfrm>
          <a:prstGeom prst="straightConnector1">
            <a:avLst/>
          </a:prstGeom>
          <a:noFill/>
          <a:ln w="57150" cmpd="thinThick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F7C9F7C-91C7-A9DE-A45A-0219B0F8AEE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53000" y="5791200"/>
            <a:ext cx="2590800" cy="152400"/>
          </a:xfrm>
          <a:prstGeom prst="straightConnector1">
            <a:avLst/>
          </a:prstGeom>
          <a:noFill/>
          <a:ln w="57150" cmpd="thinThick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2748352"/>
            <a:ext cx="1711803" cy="170916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07" y="2757435"/>
            <a:ext cx="1711803" cy="17091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98" y="2739157"/>
            <a:ext cx="1711803" cy="1709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9" y="2667388"/>
            <a:ext cx="1711803" cy="17091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0" y="5042256"/>
            <a:ext cx="1636832" cy="16368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4485" y="58186"/>
            <a:ext cx="5794971" cy="2504162"/>
          </a:xfrm>
          <a:prstGeom prst="rect">
            <a:avLst/>
          </a:prstGeom>
          <a:noFill/>
          <a:ln w="38100">
            <a:solidFill>
              <a:srgbClr val="FDFDF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8320" y="306424"/>
            <a:ext cx="7180161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8319" y="4877158"/>
            <a:ext cx="8069899" cy="180193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289373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2" y="565752"/>
            <a:ext cx="1447109" cy="14929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32" y="565752"/>
            <a:ext cx="1447109" cy="14929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70" y="565752"/>
            <a:ext cx="1447109" cy="149294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97" y="599184"/>
            <a:ext cx="1447109" cy="14929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599183"/>
            <a:ext cx="1447109" cy="149294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78321" y="2516194"/>
            <a:ext cx="7180160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38" y="2688140"/>
            <a:ext cx="1711803" cy="170916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32" y="5015197"/>
            <a:ext cx="1636832" cy="163683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364" y="5031975"/>
            <a:ext cx="1636832" cy="163683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75" y="5004916"/>
            <a:ext cx="1636832" cy="163683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86" y="4997581"/>
            <a:ext cx="1636832" cy="163683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43344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1498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52864 -1.10093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-5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64 -0.78148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-3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04817 -0.43426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31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E3CC3-3A61-1F7B-D320-61F21FF83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0" y="4800600"/>
            <a:ext cx="2286000" cy="1600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vi-VN" sz="17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5</a:t>
            </a:r>
            <a:endParaRPr lang="en-US" sz="170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ED31EDAC-CB27-3ED6-58E0-55BE06BD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>
            <a:extLst>
              <a:ext uri="{FF2B5EF4-FFF2-40B4-BE49-F238E27FC236}">
                <a16:creationId xmlns:a16="http://schemas.microsoft.com/office/drawing/2014/main" id="{9D04FDF9-E1AD-FE5F-35E1-47F891FEB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4" y="388938"/>
            <a:ext cx="27590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A6C1EE1D-070D-2E71-EE68-6619BD2D8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304800"/>
            <a:ext cx="27543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1540A11F-3958-7B79-99BF-4958ED268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90800"/>
            <a:ext cx="2438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B9215B92-7677-39D9-8397-9DC72A59B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90800"/>
            <a:ext cx="2438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7" name="Rectangle 6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5752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2491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383</Words>
  <Application>Microsoft Office PowerPoint</Application>
  <PresentationFormat>Widescreen</PresentationFormat>
  <Paragraphs>55</Paragraphs>
  <Slides>25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 Narrow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Trò chơi 1: Tìm đúng số lượng</vt:lpstr>
      <vt:lpstr>PowerPoint Presentation</vt:lpstr>
      <vt:lpstr>5</vt:lpstr>
      <vt:lpstr>PowerPoint Presentation</vt:lpstr>
      <vt:lpstr>PowerPoint Presentation</vt:lpstr>
      <vt:lpstr>PowerPoint Presentation</vt:lpstr>
      <vt:lpstr>1 2 3 4 5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Customers at Home or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- Windows 8</dc:creator>
  <cp:lastModifiedBy>DELL</cp:lastModifiedBy>
  <cp:revision>59</cp:revision>
  <dcterms:created xsi:type="dcterms:W3CDTF">2017-10-28T06:42:00Z</dcterms:created>
  <dcterms:modified xsi:type="dcterms:W3CDTF">2024-07-12T03:18:00Z</dcterms:modified>
</cp:coreProperties>
</file>