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9" r:id="rId4"/>
    <p:sldId id="276" r:id="rId5"/>
    <p:sldId id="280" r:id="rId6"/>
    <p:sldId id="277" r:id="rId7"/>
    <p:sldId id="278" r:id="rId8"/>
    <p:sldId id="281" r:id="rId9"/>
    <p:sldId id="291" r:id="rId10"/>
    <p:sldId id="292" r:id="rId11"/>
    <p:sldId id="283" r:id="rId12"/>
    <p:sldId id="282" r:id="rId13"/>
    <p:sldId id="288" r:id="rId14"/>
    <p:sldId id="287" r:id="rId15"/>
    <p:sldId id="29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41106-445B-453B-9A0A-F54C2178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4CC45-2407-491B-A8D5-A4F9F48E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26B5A-A661-444F-A927-A174A428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2A2FB-057D-43CA-B6C6-162F1ACB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FC0AC-37E2-4231-80B2-281DA428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EBA3A-B849-42EA-AAB7-54502AF4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30CB7-76A1-4BEF-94BF-9D6B2723D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FD3E-AFCC-4524-B3C6-B3CCC421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6348-7524-4C89-8F8F-6F7FCBF6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C01A-47C5-453A-BA16-91C36E85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1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E36CAC-3E9D-4714-99CF-609E5C436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DA98ED-E9F3-4616-8962-C75CFBB43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C7272-6A73-4114-8ABD-8DF63B36A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7D8E1-7A73-4A62-A60E-48CA0A5E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5A590-A9B2-4AB5-9243-4B9191C4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FF09-CD6E-4451-AB07-E2775FA8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1D8AF-3DAB-4F00-9029-9A0C19925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2F2D1-D874-44CE-9D99-C84CD87C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54FFF-9ECA-4315-9BAF-DE4E7FE0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36ECC-31D0-449E-82F1-C69DCC1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9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C552-E1FE-425D-8561-9BB57210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81A8A-96A4-49DE-B351-3DF431480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F6B72-AC6D-4D5A-BEEE-C083F245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44677-3F0F-40ED-A0D7-5111CB4B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BBA9A-4D99-4635-9806-3AE9EAF7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74CC-6AA5-4A96-A3CD-3FFE5372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4C8AF-E618-4311-954D-C9FF0D6D2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CCF5F0-A28A-4A1A-BA6C-84605ACDD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AB91C-AED2-49BE-A9D8-6737D795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2C945-BF73-4895-B3F0-F2EBAB48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78D56-4C69-4ED2-899F-0250381E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7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487A-AC84-48F3-B77E-A373F847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E7D00-ECE7-4690-AAA6-EEB1DB572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5E7694-5B6B-4691-AC0B-FC9470534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3CD38-73CD-42E6-8681-4787D56A9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338138-D51F-41E3-8091-3A2E5E0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57037-2ABC-4094-8667-37FEEE0C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AB7A6-64A6-4DCB-A81F-8E5F44E5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ABCD7F-6019-48ED-B443-732B4FC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30401-8AB9-49EE-86FD-4575236D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2B3BD-21DB-4314-86C0-E7F838F3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55EC2-C01D-49B2-975F-2DCA04E2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C7DFE6-D541-49D1-BDBB-2DAAFA52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0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720FC2-1754-4057-B707-84F83388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6288B-D33C-4FCE-B315-035B6D5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9F082-58B4-4640-8322-7F442B3A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8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EE9B-A3D3-4D80-AD09-CC1CE71D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0059-1FEF-4229-94FB-2ED66BD2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B3378D-8892-4475-A5A4-509BBA8D7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BE34D-76D8-4902-9D1D-341029F4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F0EDF-9ECE-4D02-A342-1A1A3F8E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BC0CC-FB82-4FA7-810A-33FDF518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DAF0-8B31-4B52-A7EA-4816F060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8925CC-1D73-43F6-9130-FB716C7C6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201CD-4228-457A-9947-C9FFC270F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2193F-3328-45EA-8D73-2E31CCCC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20A0F-8549-4506-A54B-3ADBE547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CE352B-FA12-4FAC-934C-F6106912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C57DD0-CAC8-4FE3-8EE0-20C207DB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29E5-1EA0-48B8-9D53-944F1E18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F74B-AD82-446C-9738-FFF18833A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04D4F-B757-41B1-9248-D6916E1F2461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A0CB2-BEED-46A4-BAAB-9625BB54B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515D6-89F3-4BDD-9365-CB25AF8F7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77A8-9066-433E-A1BB-821B48C53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89482-D1CD-4D20-9E13-8C368CAB3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183B4996-A0A7-49EE-8EC6-3F7C2DA4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:a16="http://schemas.microsoft.com/office/drawing/2014/main" id="{5B22FC89-126C-423E-B0C6-CB44DCAAD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" y="5064125"/>
            <a:ext cx="3790950" cy="1885950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:a16="http://schemas.microsoft.com/office/drawing/2014/main" id="{4ED2E534-261B-4E15-AD6B-4669B49C0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4972050"/>
            <a:ext cx="3790950" cy="1885950"/>
          </a:xfrm>
          <a:prstGeom prst="rect">
            <a:avLst/>
          </a:prstGeom>
        </p:spPr>
      </p:pic>
      <p:pic>
        <p:nvPicPr>
          <p:cNvPr id="28" name="Picture 27" descr="A picture containing plant&#10;&#10;Description automatically generated">
            <a:extLst>
              <a:ext uri="{FF2B5EF4-FFF2-40B4-BE49-F238E27FC236}">
                <a16:creationId xmlns:a16="http://schemas.microsoft.com/office/drawing/2014/main" id="{7B6DDCA2-78DB-4EF8-9EE0-C1FD39D1F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43" y="4909511"/>
            <a:ext cx="3790950" cy="1885950"/>
          </a:xfrm>
          <a:prstGeom prst="rect">
            <a:avLst/>
          </a:prstGeom>
        </p:spPr>
      </p:pic>
      <p:pic>
        <p:nvPicPr>
          <p:cNvPr id="29" name="Picture 28" descr="A picture containing plant&#10;&#10;Description automatically generated">
            <a:extLst>
              <a:ext uri="{FF2B5EF4-FFF2-40B4-BE49-F238E27FC236}">
                <a16:creationId xmlns:a16="http://schemas.microsoft.com/office/drawing/2014/main" id="{5FB2A312-B372-494A-B152-3AE7525C5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3132138"/>
            <a:ext cx="3790950" cy="1885950"/>
          </a:xfrm>
          <a:prstGeom prst="rect">
            <a:avLst/>
          </a:prstGeom>
        </p:spPr>
      </p:pic>
      <p:pic>
        <p:nvPicPr>
          <p:cNvPr id="30" name="Picture 29" descr="A picture containing plant&#10;&#10;Description automatically generated">
            <a:extLst>
              <a:ext uri="{FF2B5EF4-FFF2-40B4-BE49-F238E27FC236}">
                <a16:creationId xmlns:a16="http://schemas.microsoft.com/office/drawing/2014/main" id="{6AE9A42E-CAA3-47C5-BF10-B41F9E1D4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51" y="3418327"/>
            <a:ext cx="3790950" cy="1885950"/>
          </a:xfrm>
          <a:prstGeom prst="rect">
            <a:avLst/>
          </a:prstGeom>
        </p:spPr>
      </p:pic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:a16="http://schemas.microsoft.com/office/drawing/2014/main" id="{F1C8518D-B54F-4C07-A8BC-2F14A2D0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68" y="3725862"/>
            <a:ext cx="3790950" cy="1885950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:a16="http://schemas.microsoft.com/office/drawing/2014/main" id="{CF2CAAE4-ADCD-48DD-9A8C-9A4B071D2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34" y="1373188"/>
            <a:ext cx="3790950" cy="1885950"/>
          </a:xfrm>
          <a:prstGeom prst="rect">
            <a:avLst/>
          </a:prstGeom>
        </p:spPr>
      </p:pic>
      <p:pic>
        <p:nvPicPr>
          <p:cNvPr id="33" name="Picture 32" descr="A picture containing plant&#10;&#10;Description automatically generated">
            <a:extLst>
              <a:ext uri="{FF2B5EF4-FFF2-40B4-BE49-F238E27FC236}">
                <a16:creationId xmlns:a16="http://schemas.microsoft.com/office/drawing/2014/main" id="{B7BFDD60-0A3D-4F88-854C-25889241D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812007"/>
            <a:ext cx="3790950" cy="1885950"/>
          </a:xfrm>
          <a:prstGeom prst="rect">
            <a:avLst/>
          </a:prstGeom>
        </p:spPr>
      </p:pic>
      <p:pic>
        <p:nvPicPr>
          <p:cNvPr id="34" name="Picture 33" descr="A picture containing plant&#10;&#10;Description automatically generated">
            <a:extLst>
              <a:ext uri="{FF2B5EF4-FFF2-40B4-BE49-F238E27FC236}">
                <a16:creationId xmlns:a16="http://schemas.microsoft.com/office/drawing/2014/main" id="{AEBC6681-649F-4084-AFC1-5CD652A1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68" y="2032592"/>
            <a:ext cx="3790950" cy="18859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5A116A-1CE8-4F16-904E-8C48C4F793A1}"/>
              </a:ext>
            </a:extLst>
          </p:cNvPr>
          <p:cNvSpPr txBox="1"/>
          <p:nvPr/>
        </p:nvSpPr>
        <p:spPr>
          <a:xfrm>
            <a:off x="1760489" y="788764"/>
            <a:ext cx="8799116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12679F-BCB9-426B-9110-6DCC85323109}"/>
              </a:ext>
            </a:extLst>
          </p:cNvPr>
          <p:cNvSpPr txBox="1"/>
          <p:nvPr/>
        </p:nvSpPr>
        <p:spPr>
          <a:xfrm>
            <a:off x="3119822" y="2674017"/>
            <a:ext cx="7548177" cy="111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KHÁM PHÁ KHOA HỌC</a:t>
            </a: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:a16="http://schemas.microsoft.com/office/drawing/2014/main" id="{F209A282-DC68-4425-B2FB-4F069290B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90" y="1855785"/>
            <a:ext cx="1018455" cy="10685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6C922CA-95EC-4986-B476-2A64DC024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42" y="5611812"/>
            <a:ext cx="2504818" cy="1277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3210D-6BD4-47D3-966B-22D887EA8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5465" y="2193066"/>
            <a:ext cx="3820639" cy="175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449585-4770-4044-A23B-2BF7F16F9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2259" y="2077179"/>
            <a:ext cx="3820639" cy="17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413E45-4E6A-4FD2-87D1-967CEE07D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" y="23255"/>
            <a:ext cx="2962275" cy="161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2D1675D-206A-4276-87A5-12893EF5A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0" y="29781"/>
            <a:ext cx="2962275" cy="1619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B7B4B4-4543-42C7-987F-2BA5F2ABC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45"/>
            <a:ext cx="2962275" cy="161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A36D94-5938-4329-9B9D-B8AB9A338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62" y="4145"/>
            <a:ext cx="2962275" cy="16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B493E2-DFB8-463C-A33A-41ADAD869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91" y="6741019"/>
            <a:ext cx="2809875" cy="952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DD2030-2328-4705-AB83-F68FEBB3D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97">
            <a:off x="-560764" y="2273154"/>
            <a:ext cx="3820639" cy="1752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9534AD8-A5F6-4F4B-AAEA-C54B07143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2865">
            <a:off x="8901894" y="2128153"/>
            <a:ext cx="3820639" cy="17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4D9791-095E-4B2C-87D3-4CABFC3BE78C}"/>
              </a:ext>
            </a:extLst>
          </p:cNvPr>
          <p:cNvSpPr txBox="1"/>
          <p:nvPr/>
        </p:nvSpPr>
        <p:spPr>
          <a:xfrm>
            <a:off x="3288547" y="3851979"/>
            <a:ext cx="66866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B4</a:t>
            </a: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viên:Nguyễn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Nguyễn Minh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ABCD2-8CCC-4A9D-A4CF-B717888DF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5" y="2624473"/>
            <a:ext cx="4233528" cy="4233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8788C5-565C-4871-ACCC-85D50DC29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062" y="4010316"/>
            <a:ext cx="2371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2133599" y="1114425"/>
            <a:ext cx="8763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bé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endParaRPr lang="en-US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006C7EF1-AF04-4970-84D0-A8720FDF7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7212" y="5381625"/>
            <a:ext cx="1273175" cy="127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B310A6-867C-4D58-A9A7-DD76639253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052" y="1914524"/>
            <a:ext cx="765989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2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1114425" y="1114425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buồn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vui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70A82D-1B8C-4A1D-B8D4-57FBC77B4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45608"/>
            <a:ext cx="9144000" cy="50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54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1114425" y="1114425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buồn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vui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FF9D49-EBA0-4DE9-A589-CF2AF3719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1352550" y="620465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buồn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vui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51D24-A244-4CAF-A329-2D1A2311B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2136"/>
            <a:ext cx="9144000" cy="53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6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1352550" y="620465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buồn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vui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C321D-7E53-42DD-991E-B1429B313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95" y="1433512"/>
            <a:ext cx="987400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34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1352550" y="620465"/>
            <a:ext cx="948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3: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buồn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vui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0FEC7-1582-478A-97FB-7A6E6C820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1435405"/>
            <a:ext cx="9486900" cy="54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37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DF6052-E55B-4152-AF4F-E25AD178C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158D5C-B3A8-425B-9E5D-472B0390052F}"/>
              </a:ext>
            </a:extLst>
          </p:cNvPr>
          <p:cNvSpPr/>
          <p:nvPr/>
        </p:nvSpPr>
        <p:spPr>
          <a:xfrm>
            <a:off x="3657600" y="2967336"/>
            <a:ext cx="5314949" cy="12427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F5DA85-CAEF-4DC3-89FE-678D965D2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6" y="3124349"/>
            <a:ext cx="804862" cy="928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457C87-A0E6-48B6-B2B3-76885F95F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36" y="3129260"/>
            <a:ext cx="923776" cy="92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A64EB9-E45E-4FB3-8246-570F3533B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5087"/>
            <a:ext cx="3324225" cy="35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AF573F-782D-4DE1-B302-695648A90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415086"/>
            <a:ext cx="3324225" cy="352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9C5C79-7223-4EE7-9EC0-8DDDD80D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15085"/>
            <a:ext cx="3324225" cy="352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769586-6395-4F64-B314-1A7E9580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6415084"/>
            <a:ext cx="3324225" cy="352425"/>
          </a:xfrm>
          <a:prstGeom prst="rect">
            <a:avLst/>
          </a:prstGeom>
        </p:spPr>
      </p:pic>
      <p:pic>
        <p:nvPicPr>
          <p:cNvPr id="2" name="Narration_nghehatcanhthuongnhaudanglam 2">
            <a:hlinkClick r:id="" action="ppaction://media"/>
            <a:extLst>
              <a:ext uri="{FF2B5EF4-FFF2-40B4-BE49-F238E27FC236}">
                <a16:creationId xmlns:a16="http://schemas.microsoft.com/office/drawing/2014/main" id="{5028F1E7-DF81-47D3-88BB-3015239D0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125" y="33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9EE9-614A-45B7-B1E4-7017F7FE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5589B-2E8F-486B-B37A-A49EEF573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35148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E85C43-BE8C-4BE8-914E-7C5B4CC806C1}"/>
              </a:ext>
            </a:extLst>
          </p:cNvPr>
          <p:cNvSpPr txBox="1"/>
          <p:nvPr/>
        </p:nvSpPr>
        <p:spPr>
          <a:xfrm>
            <a:off x="1962150" y="1027906"/>
            <a:ext cx="93916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Kiến thức: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tên bạn bè trong lớp mình.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biết được những công việc làm cùng bạn.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Biết được điều làm bạn vui bạn buồn.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Biết thể hiện tình cảm của mình dành cho bạn.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Biết quan tâm, giúp đỡ, chơi đoàn kết với bạn bè.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Kỹ năng: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Phát triển kỹ năng quan sát, ghi nhớ.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Làm giàu vốn từ và phát triển ngôn ngữ mạch lạc.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kĩ năng trả lời câu hỏi to rõ ràng.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trẻ kĩ năng biết quan tâm, giúp đỡ, chơi đoàn kết với bạn bè…</a:t>
            </a:r>
          </a:p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3.Thái độ :</a:t>
            </a:r>
            <a:endParaRPr lang="vi-VN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Trẻ hứng thú với giờ học.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 Giáo dục trẻ chơi đoàn kết với bạn, quan tâm, giúp đỡ bạn.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7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69EE9-614A-45B7-B1E4-7017F7FE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5589B-2E8F-486B-B37A-A49EEF573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35148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644738-66EF-402A-B13D-CA4467D22D16}"/>
              </a:ext>
            </a:extLst>
          </p:cNvPr>
          <p:cNvSpPr txBox="1"/>
          <p:nvPr/>
        </p:nvSpPr>
        <p:spPr>
          <a:xfrm>
            <a:off x="1819275" y="1428750"/>
            <a:ext cx="78771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*Đồ dùng của cô:</a:t>
            </a:r>
            <a:endParaRPr lang="vi-VN" sz="20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l"/>
            <a:r>
              <a:rPr lang="vi-VN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Hình ảnh các bạn chơi thân thiết vui vẻ và hình ảnh các bạn đánh nhau, tranh giành đồ chơi….</a:t>
            </a:r>
          </a:p>
          <a:p>
            <a:pPr algn="l"/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- 3 bảng biểu hiên thị bằng khuôn mặt cười và mếu</a:t>
            </a:r>
          </a:p>
          <a:p>
            <a:pPr algn="l"/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Bút, khăn lau.</a:t>
            </a:r>
          </a:p>
          <a:p>
            <a:pPr algn="l"/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Các góc chơi đồ chơi để lung tung</a:t>
            </a:r>
          </a:p>
          <a:p>
            <a:pPr algn="l"/>
            <a:r>
              <a:rPr lang="vi-VN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Các bài hát về bạn bè</a:t>
            </a:r>
          </a:p>
        </p:txBody>
      </p:sp>
    </p:spTree>
    <p:extLst>
      <p:ext uri="{BB962C8B-B14F-4D97-AF65-F5344CB8AC3E}">
        <p14:creationId xmlns:p14="http://schemas.microsoft.com/office/powerpoint/2010/main" val="8795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0B00-48FB-460F-8119-47C4107B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C7642A-35A0-4AEA-8EA1-F9158892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409574"/>
            <a:ext cx="12268200" cy="791527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7E46EC-15FE-4029-BBB5-B31A521E5DD5}"/>
              </a:ext>
            </a:extLst>
          </p:cNvPr>
          <p:cNvSpPr txBox="1"/>
          <p:nvPr/>
        </p:nvSpPr>
        <p:spPr>
          <a:xfrm>
            <a:off x="3476624" y="1027906"/>
            <a:ext cx="681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thơ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mới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E627C-7DF3-46DC-97C5-F5C2AF6E570A}"/>
              </a:ext>
            </a:extLst>
          </p:cNvPr>
          <p:cNvSpPr txBox="1"/>
          <p:nvPr/>
        </p:nvSpPr>
        <p:spPr>
          <a:xfrm>
            <a:off x="1828800" y="1993791"/>
            <a:ext cx="8763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Bạn mới đến trường</a:t>
            </a:r>
          </a:p>
          <a:p>
            <a:pPr algn="ctr"/>
            <a:r>
              <a:rPr lang="vi-VN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Hãy còn nhút nhát</a:t>
            </a:r>
          </a:p>
          <a:p>
            <a:pPr algn="ctr"/>
            <a:r>
              <a:rPr lang="vi-VN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Em dạy bạn hát</a:t>
            </a:r>
          </a:p>
          <a:p>
            <a:pPr algn="ctr"/>
            <a:r>
              <a:rPr lang="vi-VN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Em rủ bạn chơi</a:t>
            </a:r>
          </a:p>
          <a:p>
            <a:pPr algn="ctr"/>
            <a:r>
              <a:rPr lang="vi-VN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Cô thấy cô cười</a:t>
            </a:r>
          </a:p>
          <a:p>
            <a:pPr algn="ctr"/>
            <a:r>
              <a:rPr lang="vi-VN" sz="28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Khen em đoàn kết</a:t>
            </a:r>
          </a:p>
          <a:p>
            <a:pPr algn="ctr"/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                                                                </a:t>
            </a:r>
            <a:r>
              <a:rPr lang="vi-VN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inherit"/>
              </a:rPr>
              <a:t>Tác giả: Nguyệt Mai</a:t>
            </a:r>
            <a:endParaRPr lang="vi-VN" sz="280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inheri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9D2AE1-904D-4851-B169-D1704AF5FB4B}"/>
              </a:ext>
            </a:extLst>
          </p:cNvPr>
          <p:cNvSpPr txBox="1"/>
          <p:nvPr/>
        </p:nvSpPr>
        <p:spPr>
          <a:xfrm>
            <a:off x="2305049" y="504687"/>
            <a:ext cx="458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Ổn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tổ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chức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9332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0B00-48FB-460F-8119-47C4107B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C7642A-35A0-4AEA-8EA1-F9158892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" y="0"/>
            <a:ext cx="12100719" cy="683339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AE627C-7DF3-46DC-97C5-F5C2AF6E570A}"/>
              </a:ext>
            </a:extLst>
          </p:cNvPr>
          <p:cNvSpPr txBox="1"/>
          <p:nvPr/>
        </p:nvSpPr>
        <p:spPr>
          <a:xfrm>
            <a:off x="1476375" y="159753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Đàm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thoại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.</a:t>
            </a:r>
            <a:endParaRPr lang="vi-VN" sz="4000" i="0" dirty="0">
              <a:solidFill>
                <a:srgbClr val="FF0000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93791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55BC-78F0-450D-BAAE-191A2C64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776D39-89D5-462C-A515-948A2DB71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FB6785-00A1-4FEE-887E-924A53933C68}"/>
              </a:ext>
            </a:extLst>
          </p:cNvPr>
          <p:cNvSpPr txBox="1"/>
          <p:nvPr/>
        </p:nvSpPr>
        <p:spPr>
          <a:xfrm>
            <a:off x="242887" y="134292"/>
            <a:ext cx="621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2. Phương pháp và hình thức tổ chức: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CCB6B-E89F-4904-A4D7-BA15B72C0D65}"/>
              </a:ext>
            </a:extLst>
          </p:cNvPr>
          <p:cNvSpPr txBox="1"/>
          <p:nvPr/>
        </p:nvSpPr>
        <p:spPr>
          <a:xfrm>
            <a:off x="2705100" y="576333"/>
            <a:ext cx="70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 HĐ1: Trò chuyện về lớp MGN B2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FBEF08-7FB0-4B3D-B6E5-A245401792C2}"/>
              </a:ext>
            </a:extLst>
          </p:cNvPr>
          <p:cNvSpPr txBox="1"/>
          <p:nvPr/>
        </p:nvSpPr>
        <p:spPr>
          <a:xfrm>
            <a:off x="1409700" y="2055813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8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353A0D-A405-4DEB-8915-6C2FCD3B8DEA}"/>
              </a:ext>
            </a:extLst>
          </p:cNvPr>
          <p:cNvSpPr txBox="1"/>
          <p:nvPr/>
        </p:nvSpPr>
        <p:spPr>
          <a:xfrm>
            <a:off x="1409700" y="2569358"/>
            <a:ext cx="83248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 có cảm nhận như thế nào về lớp học của mình?</a:t>
            </a:r>
            <a:endParaRPr lang="en-US" sz="2800" b="1" i="1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ai?</a:t>
            </a:r>
          </a:p>
          <a:p>
            <a:pPr algn="l"/>
            <a:r>
              <a:rPr lang="vi-VN" sz="2800" b="1" i="1" dirty="0">
                <a:effectLst/>
                <a:latin typeface="Times New Roman" panose="02020603050405020304" pitchFamily="18" charset="0"/>
              </a:rPr>
              <a:t>- Ngoài ra con biết tên những bạn nào trong lớp?</a:t>
            </a:r>
          </a:p>
          <a:p>
            <a:pPr algn="l"/>
            <a:r>
              <a:rPr lang="vi-VN" sz="2800" b="1" i="1" dirty="0">
                <a:effectLst/>
                <a:latin typeface="Times New Roman" panose="02020603050405020304" pitchFamily="18" charset="0"/>
              </a:rPr>
              <a:t>- Trong các bạn con thích chơi với bạn nào? Vì sao?</a:t>
            </a:r>
          </a:p>
          <a:p>
            <a:pPr marL="457200" indent="-457200">
              <a:buFontTx/>
              <a:buChar char="-"/>
            </a:pPr>
            <a:endParaRPr lang="en-US" sz="2800" b="1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A5FA93-EF84-4829-8275-D1E27CC299B0}"/>
              </a:ext>
            </a:extLst>
          </p:cNvPr>
          <p:cNvSpPr txBox="1"/>
          <p:nvPr/>
        </p:nvSpPr>
        <p:spPr>
          <a:xfrm>
            <a:off x="3938587" y="1273071"/>
            <a:ext cx="5048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Chia trẻ về 3 nhóm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198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2133599" y="1114425"/>
            <a:ext cx="566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*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1: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Tìm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thân</a:t>
            </a:r>
            <a:endParaRPr lang="en-US" sz="3600" b="1" dirty="0"/>
          </a:p>
        </p:txBody>
      </p:sp>
      <p:pic>
        <p:nvPicPr>
          <p:cNvPr id="9" name="y2mate.com - Walking Walking  featuring Noodle  Pals  Super Simple Songs">
            <a:hlinkClick r:id="" action="ppaction://media"/>
            <a:extLst>
              <a:ext uri="{FF2B5EF4-FFF2-40B4-BE49-F238E27FC236}">
                <a16:creationId xmlns:a16="http://schemas.microsoft.com/office/drawing/2014/main" id="{F15571BC-9D03-4611-A969-E074087BB6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7787" y="4984750"/>
            <a:ext cx="1508125" cy="1508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87E6DA-8727-40BC-B6CD-DD0723161B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4"/>
          <a:stretch/>
        </p:blipFill>
        <p:spPr>
          <a:xfrm>
            <a:off x="814386" y="1952624"/>
            <a:ext cx="10636471" cy="481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2133599" y="1114425"/>
            <a:ext cx="8763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bé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endParaRPr lang="en-US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006C7EF1-AF04-4970-84D0-A8720FDF7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7212" y="5381625"/>
            <a:ext cx="1273175" cy="1273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75CBE-AC0D-4B51-863C-709EEF0B9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8" y="1845608"/>
            <a:ext cx="9247023" cy="495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HĐ2: Tổ chức cho trẻ chơi trò chơi: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35441D-6D86-4A06-B16D-153F2210DC3A}"/>
              </a:ext>
            </a:extLst>
          </p:cNvPr>
          <p:cNvSpPr txBox="1"/>
          <p:nvPr/>
        </p:nvSpPr>
        <p:spPr>
          <a:xfrm>
            <a:off x="2133599" y="1114425"/>
            <a:ext cx="8763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Trò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chơi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2: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việc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bé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làm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cùng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bạn</a:t>
            </a:r>
            <a:endParaRPr lang="en-US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br>
              <a:rPr lang="en-US" sz="3600" b="1" dirty="0"/>
            </a:br>
            <a:endParaRPr lang="en-US" sz="3600" b="1" dirty="0"/>
          </a:p>
        </p:txBody>
      </p:sp>
      <p:pic>
        <p:nvPicPr>
          <p:cNvPr id="3" name="y2mate.com - ALOHA English Version Karaoke Tone Nữa Beat Chuân Elight">
            <a:hlinkClick r:id="" action="ppaction://media"/>
            <a:extLst>
              <a:ext uri="{FF2B5EF4-FFF2-40B4-BE49-F238E27FC236}">
                <a16:creationId xmlns:a16="http://schemas.microsoft.com/office/drawing/2014/main" id="{006C7EF1-AF04-4970-84D0-A8720FDF74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7212" y="5381625"/>
            <a:ext cx="1273175" cy="1273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43836-C6A9-49D1-A163-8C73DADC02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071688"/>
            <a:ext cx="9677400" cy="48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6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613</Words>
  <Application>Microsoft Office PowerPoint</Application>
  <PresentationFormat>Widescreen</PresentationFormat>
  <Paragraphs>67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Aharoni</vt:lpstr>
      <vt:lpstr>Algerian</vt:lpstr>
      <vt:lpstr>Arial</vt:lpstr>
      <vt:lpstr>Calibri</vt:lpstr>
      <vt:lpstr>Calibri Light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Mymy nguyễn</cp:lastModifiedBy>
  <cp:revision>10</cp:revision>
  <dcterms:created xsi:type="dcterms:W3CDTF">2021-12-19T01:20:53Z</dcterms:created>
  <dcterms:modified xsi:type="dcterms:W3CDTF">2024-09-23T22:59:44Z</dcterms:modified>
</cp:coreProperties>
</file>