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9" r:id="rId4"/>
    <p:sldId id="266" r:id="rId5"/>
    <p:sldId id="264" r:id="rId6"/>
    <p:sldId id="265" r:id="rId7"/>
    <p:sldId id="256" r:id="rId8"/>
    <p:sldId id="257" r:id="rId9"/>
    <p:sldId id="258" r:id="rId10"/>
    <p:sldId id="259" r:id="rId11"/>
    <p:sldId id="261" r:id="rId12"/>
    <p:sldId id="268" r:id="rId13"/>
    <p:sldId id="267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80" y="48"/>
      </p:cViewPr>
      <p:guideLst>
        <p:guide orient="horz" pos="43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39A0-E7A6-498E-82E8-8BFC7210E81C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1578-5EB2-48D3-B008-60A42882E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14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39A0-E7A6-498E-82E8-8BFC7210E81C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1578-5EB2-48D3-B008-60A42882E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161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39A0-E7A6-498E-82E8-8BFC7210E81C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1578-5EB2-48D3-B008-60A42882E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925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39A0-E7A6-498E-82E8-8BFC7210E81C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1578-5EB2-48D3-B008-60A42882E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04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39A0-E7A6-498E-82E8-8BFC7210E81C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1578-5EB2-48D3-B008-60A42882E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77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39A0-E7A6-498E-82E8-8BFC7210E81C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1578-5EB2-48D3-B008-60A42882E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17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39A0-E7A6-498E-82E8-8BFC7210E81C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1578-5EB2-48D3-B008-60A42882E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41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39A0-E7A6-498E-82E8-8BFC7210E81C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1578-5EB2-48D3-B008-60A42882E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546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39A0-E7A6-498E-82E8-8BFC7210E81C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1578-5EB2-48D3-B008-60A42882E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19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39A0-E7A6-498E-82E8-8BFC7210E81C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1578-5EB2-48D3-B008-60A42882E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97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39A0-E7A6-498E-82E8-8BFC7210E81C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1578-5EB2-48D3-B008-60A42882E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098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F39A0-E7A6-498E-82E8-8BFC7210E81C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11578-5EB2-48D3-B008-60A42882E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176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ainbow colored border with a white space&#10;&#10;Description automatically generated">
            <a:extLst>
              <a:ext uri="{FF2B5EF4-FFF2-40B4-BE49-F238E27FC236}">
                <a16:creationId xmlns:a16="http://schemas.microsoft.com/office/drawing/2014/main" id="{8280C1A2-3577-42D5-8F2F-6A3A9665C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668"/>
            <a:ext cx="12181840" cy="69013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400" y="762000"/>
            <a:ext cx="840499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 ÊN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ƯỜNG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MẦM NON GIANG BIÊN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THẨM MỸ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MG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ỡ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4- 5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2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          </a:t>
            </a:r>
            <a:r>
              <a:rPr lang="en-US" sz="2800" b="1" dirty="0" err="1">
                <a:solidFill>
                  <a:srgbClr val="FF0000"/>
                </a:solidFill>
              </a:rPr>
              <a:t>Giáo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viên:Nguyễn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Thị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Thường</a:t>
            </a:r>
            <a:endParaRPr lang="en-US" sz="2800" b="1" dirty="0">
              <a:solidFill>
                <a:srgbClr val="FF0000"/>
              </a:solidFill>
            </a:endParaRPr>
          </a:p>
          <a:p>
            <a:pPr lvl="2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                 Nguyễn Minh </a:t>
            </a:r>
            <a:r>
              <a:rPr lang="en-US" sz="2800" b="1" dirty="0" err="1">
                <a:solidFill>
                  <a:srgbClr val="FF0000"/>
                </a:solidFill>
              </a:rPr>
              <a:t>Yến</a:t>
            </a:r>
            <a:endParaRPr lang="en-US" sz="2800" b="1" dirty="0">
              <a:solidFill>
                <a:srgbClr val="FF0000"/>
              </a:solidFill>
            </a:endParaRPr>
          </a:p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A logo with hands and a flower&#10;&#10;Description automatically generated">
            <a:extLst>
              <a:ext uri="{FF2B5EF4-FFF2-40B4-BE49-F238E27FC236}">
                <a16:creationId xmlns:a16="http://schemas.microsoft.com/office/drawing/2014/main" id="{4BDF6CDB-96F4-4495-BD0E-8EF72E7E07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828800"/>
            <a:ext cx="725991" cy="76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846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$Recycle.Bin\S-1-5-21-413179852-671992586-3516216530-500\$R812FPQ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8991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840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Administrator\Downloads\IMG201905150837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8782"/>
            <a:ext cx="12344400" cy="770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325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68200" cy="706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4485" y="1540774"/>
            <a:ext cx="61510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212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12268200" cy="683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86100" y="1167081"/>
            <a:ext cx="44198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  <a:p>
            <a:pPr algn="ctr"/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085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background pattern&#10;&#10;Description automatically generate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" b="5752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7400" y="762001"/>
            <a:ext cx="8001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ô</a:t>
            </a:r>
          </a:p>
          <a:p>
            <a:pPr marL="285750" indent="-285750">
              <a:buFontTx/>
              <a:buChar char="-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ô 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ắng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ắc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ằng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ằng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tay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mờ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ô </a:t>
            </a:r>
          </a:p>
          <a:p>
            <a:pPr marL="285750" indent="-285750">
              <a:buFontTx/>
              <a:buChar char="-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ô,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ợp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ắc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ô </a:t>
            </a:r>
          </a:p>
          <a:p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285750" indent="-285750">
              <a:buFontTx/>
              <a:buChar char="-"/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 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  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    V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ở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sáp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tay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467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7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90800" y="1918570"/>
            <a:ext cx="740452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 ĐỊNH TỔ CHỨC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  TRỜI NẮNG TRỜI M</a:t>
            </a:r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</a:p>
        </p:txBody>
      </p:sp>
    </p:spTree>
    <p:extLst>
      <p:ext uri="{BB962C8B-B14F-4D97-AF65-F5344CB8AC3E}">
        <p14:creationId xmlns:p14="http://schemas.microsoft.com/office/powerpoint/2010/main" val="3038302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1999" cy="6835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52612" y="1676400"/>
            <a:ext cx="604684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361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755" y="609601"/>
            <a:ext cx="8510445" cy="5654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42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0"/>
            <a:ext cx="4586984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95189"/>
            <a:ext cx="4495800" cy="4248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0646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$Recycle.Bin\S-1-5-21-413179852-671992586-3516216530-500\$RXRHRI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953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$Recycle.Bin\S-1-5-21-413179852-671992586-3516216530-500\$R5WYHU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215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$Recycle.Bin\S-1-5-21-413179852-671992586-3516216530-500\$R5WKQJ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159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$Recycle.Bin\S-1-5-21-413179852-671992586-3516216530-500\$R6VAO2Z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76200"/>
            <a:ext cx="91440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892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289</Words>
  <Application>Microsoft Office PowerPoint</Application>
  <PresentationFormat>Widescreen</PresentationFormat>
  <Paragraphs>38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Administrator_PC</dc:creator>
  <cp:lastModifiedBy>Mymy nguyễn</cp:lastModifiedBy>
  <cp:revision>21</cp:revision>
  <dcterms:created xsi:type="dcterms:W3CDTF">2019-05-15T01:33:17Z</dcterms:created>
  <dcterms:modified xsi:type="dcterms:W3CDTF">2024-09-29T16:50:25Z</dcterms:modified>
</cp:coreProperties>
</file>