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92" r:id="rId3"/>
    <p:sldId id="371" r:id="rId4"/>
    <p:sldId id="372" r:id="rId5"/>
    <p:sldId id="376" r:id="rId6"/>
    <p:sldId id="384" r:id="rId7"/>
    <p:sldId id="379" r:id="rId8"/>
    <p:sldId id="385" r:id="rId9"/>
    <p:sldId id="380" r:id="rId10"/>
    <p:sldId id="386" r:id="rId11"/>
    <p:sldId id="382" r:id="rId12"/>
    <p:sldId id="383" r:id="rId13"/>
    <p:sldId id="355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FF"/>
    <a:srgbClr val="000000"/>
    <a:srgbClr val="CCCC00"/>
    <a:srgbClr val="FFFFCC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176"/>
    <p:restoredTop sz="90843"/>
  </p:normalViewPr>
  <p:slideViewPr>
    <p:cSldViewPr showGuides="1">
      <p:cViewPr varScale="1">
        <p:scale>
          <a:sx n="67" d="100"/>
          <a:sy n="67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Header Placeholder 563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en-US" sz="1200" strike="noStrike" noProof="1" dirty="0"/>
          </a:p>
        </p:txBody>
      </p:sp>
      <p:sp>
        <p:nvSpPr>
          <p:cNvPr id="56323" name="Date Placeholder 563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en-US" sz="1200" strike="noStrike" noProof="1" dirty="0"/>
          </a:p>
        </p:txBody>
      </p:sp>
      <p:sp>
        <p:nvSpPr>
          <p:cNvPr id="3076" name="Slide Image Placeholder 563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Text Placeholder 563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0"/>
            <a:r>
              <a:rPr lang="en-US" dirty="0"/>
              <a:t>Second level</a:t>
            </a:r>
            <a:endParaRPr lang="en-US" dirty="0"/>
          </a:p>
          <a:p>
            <a:pPr lvl="2" indent="0"/>
            <a:r>
              <a:rPr lang="en-US" dirty="0"/>
              <a:t>Third level</a:t>
            </a:r>
            <a:endParaRPr lang="en-US" dirty="0"/>
          </a:p>
          <a:p>
            <a:pPr lvl="3" indent="0"/>
            <a:r>
              <a:rPr lang="en-US" dirty="0"/>
              <a:t>Fourth level</a:t>
            </a:r>
            <a:endParaRPr lang="en-US" dirty="0"/>
          </a:p>
          <a:p>
            <a:pPr lvl="4" indent="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6326" name="Footer Placeholder 563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en-US" sz="1200" strike="noStrike" noProof="1" dirty="0"/>
          </a:p>
        </p:txBody>
      </p:sp>
      <p:sp>
        <p:nvSpPr>
          <p:cNvPr id="56327" name="Slide Number Placeholder 563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39937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051" name="Oval 39938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" name="Oval 39939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" name="Oval 39940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" name="Oval 39941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" name="Oval 39942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" name="Oval 39943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Title 39947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buClrTx/>
              <a:buSzTx/>
              <a:buFontTx/>
              <a:defRPr sz="4400"/>
            </a:lvl1pPr>
          </a:lstStyle>
          <a:p>
            <a:pPr lvl="0" fontAlgn="base"/>
            <a:r>
              <a:rPr strike="noStrike" noProof="1" dirty="0"/>
              <a:t>Click to edit Master title style</a:t>
            </a:r>
            <a:endParaRPr strike="noStrike" noProof="1" dirty="0"/>
          </a:p>
        </p:txBody>
      </p:sp>
      <p:sp>
        <p:nvSpPr>
          <p:cNvPr id="39949" name="Subtitle 39948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1"/>
              </a:buClr>
              <a:buSzTx/>
              <a:buFontTx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 fontAlgn="base"/>
            <a:r>
              <a:rPr strike="noStrike" noProof="1" dirty="0"/>
              <a:t>Click to edit Master subtitle style</a:t>
            </a:r>
            <a:endParaRPr strike="noStrike" noProof="1" dirty="0"/>
          </a:p>
        </p:txBody>
      </p:sp>
      <p:sp>
        <p:nvSpPr>
          <p:cNvPr id="39945" name="Date Placeholder 39944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9946" name="Footer Placeholder 3994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9947" name="Slide Number Placeholder 3994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/>
            </a:lvl1pPr>
          </a:lstStyle>
          <a:p>
            <a:pPr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6287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38913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27" name="Oval 38914"/>
            <p:cNvSpPr/>
            <p:nvPr/>
          </p:nvSpPr>
          <p:spPr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8" name="Oval 38915"/>
            <p:cNvSpPr/>
            <p:nvPr/>
          </p:nvSpPr>
          <p:spPr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9" name="Oval 38916"/>
            <p:cNvSpPr/>
            <p:nvPr/>
          </p:nvSpPr>
          <p:spPr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0" name="Oval 38917"/>
            <p:cNvSpPr/>
            <p:nvPr/>
          </p:nvSpPr>
          <p:spPr>
            <a:xfrm flipH="1">
              <a:off x="3984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1" name="Oval 38918"/>
            <p:cNvSpPr/>
            <p:nvPr/>
          </p:nvSpPr>
          <p:spPr>
            <a:xfrm flipH="1">
              <a:off x="1486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32" name="Text Placeholder 38919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8921" name="Date Placeholder 38920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38922" name="Footer Placeholder 38921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38923" name="Slide Number Placeholder 3892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1036" name="Title 389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hyperlink" Target="NHA%20CUA%20TOI.mp3" TargetMode="Externa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hyperlink" Target="NHA%20CUA%20TOI.mp3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-125412"/>
            <a:ext cx="9207500" cy="6923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340485" y="1044575"/>
            <a:ext cx="6502400" cy="11080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p>
            <a:pPr marR="0" algn="ctr" defTabSz="914400" eaLnBrk="0" hangingPunct="0">
              <a:buClrTx/>
              <a:buSzTx/>
              <a:buFontTx/>
              <a:buNone/>
            </a:pPr>
            <a:r>
              <a:rPr kumimoji="0" lang="en-US" sz="5400" kern="1200" cap="none" spc="0" normalizeH="0" baseline="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Bài Giảng Điện Tử</a:t>
            </a:r>
            <a:endParaRPr kumimoji="0" lang="en-US" sz="5400" kern="1200" cap="none" spc="0" normalizeH="0" baseline="0" noProof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charset="0"/>
              <a:ea typeface="+mn-ea"/>
              <a:cs typeface="Cambria" panose="0204050305040603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19630" y="1938019"/>
            <a:ext cx="5262245" cy="52197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US" sz="2800" kern="1200" cap="none" spc="0" normalizeH="0" baseline="0" noProof="1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rPr>
              <a:t>Trường mầm non Giang Biên</a:t>
            </a:r>
            <a:endParaRPr kumimoji="0" lang="en-US" sz="2800" kern="1200" cap="none" spc="0" normalizeH="0" baseline="0" noProof="1">
              <a:solidFill>
                <a:srgbClr val="0070C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147888" y="2760663"/>
            <a:ext cx="5205412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Lĩnh vực: Phát triển Nhận Thức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Hoạt động: Làm quen với Toán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Đề tài: Đếm đến 3 - nhận biết các nhóm có 3 đối tượng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Lứa tuổi: Mẫu giáo Bé 3-4 tuổi</a:t>
            </a:r>
            <a:endParaRPr lang="en-US" altLang="zh-CN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192513" descr="Kết quả hình ảnh cho hình nền powerpoint đẹ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0"/>
            <a:ext cx="9677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Rectangles 192527"/>
          <p:cNvSpPr/>
          <p:nvPr/>
        </p:nvSpPr>
        <p:spPr>
          <a:xfrm>
            <a:off x="228600" y="762000"/>
            <a:ext cx="8686800" cy="3733800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5" name="Picture 192531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3657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92532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14400"/>
            <a:ext cx="36576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193540" descr="Kết quả hình ảnh cho ngôi nh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193541"/>
          <p:cNvSpPr txBox="1"/>
          <p:nvPr/>
        </p:nvSpPr>
        <p:spPr>
          <a:xfrm>
            <a:off x="1219200" y="990600"/>
            <a:ext cx="57578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sz="4000" b="1" err="1">
                <a:latin typeface="Times New Roman" panose="02020603050405020304" pitchFamily="18" charset="0"/>
              </a:rPr>
              <a:t>Trò chơi “thi xem ai</a:t>
            </a:r>
            <a:r>
              <a:rPr lang="en-US" sz="4000" b="1" dirty="0">
                <a:latin typeface="Times New Roman" panose="02020603050405020304" pitchFamily="18" charset="0"/>
              </a:rPr>
              <a:t> khéo</a:t>
            </a:r>
            <a:endParaRPr lang="en-US" sz="4000" b="1">
              <a:latin typeface="Times New Roman" panose="02020603050405020304" pitchFamily="18" charset="0"/>
            </a:endParaRPr>
          </a:p>
        </p:txBody>
      </p:sp>
      <p:sp>
        <p:nvSpPr>
          <p:cNvPr id="14339" name="Action Button: Sound 193542">
            <a:hlinkClick r:id="rId2" action="ppaction://hlinkfile">
              <a:snd r:embed="rId3" name="applause.wav"/>
            </a:hlinkClick>
          </p:cNvPr>
          <p:cNvSpPr/>
          <p:nvPr/>
        </p:nvSpPr>
        <p:spPr>
          <a:xfrm>
            <a:off x="8229600" y="5638800"/>
            <a:ext cx="1042988" cy="1042988"/>
          </a:xfrm>
          <a:prstGeom prst="actionButtonSound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4" descr="KA0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6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6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7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81800" y="-76200"/>
            <a:ext cx="2286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8" descr="6719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9" descr="6719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0" descr="6702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4384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1" descr="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048000"/>
            <a:ext cx="1676400" cy="163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59436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700" y="6858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2860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32766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700" y="60960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61722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58674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4384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52400"/>
            <a:ext cx="76962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8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57912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457200"/>
            <a:ext cx="4953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3600"/>
            <a:ext cx="4953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1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6419850"/>
            <a:ext cx="72390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2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144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286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4" name="Picture 20" descr="SAO_CH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810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5" name="Rectangles 158745"/>
          <p:cNvSpPr/>
          <p:nvPr/>
        </p:nvSpPr>
        <p:spPr>
          <a:xfrm>
            <a:off x="1600200" y="1219200"/>
            <a:ext cx="5638800" cy="3200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Chúc các cô giáo mạnh khỏe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86" name="Rectangles 158746"/>
          <p:cNvSpPr/>
          <p:nvPr/>
        </p:nvSpPr>
        <p:spPr>
          <a:xfrm>
            <a:off x="2819400" y="2133600"/>
            <a:ext cx="3124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công tác tốt</a:t>
            </a:r>
            <a:endParaRPr lang="en-US" sz="360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7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s 175113" descr="Kết quả hình ảnh cho nhà của bác gấu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122" name="Rectangles 175115" descr="Kết quả hình ảnh cho nhà của bác gấu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5123" name="Picture 175117" descr="Hình ảnh có liên quan"/>
          <p:cNvPicPr>
            <a:picLocks noChangeAspect="1"/>
          </p:cNvPicPr>
          <p:nvPr/>
        </p:nvPicPr>
        <p:blipFill>
          <a:blip r:embed="rId1"/>
          <a:srcRect b="1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Action Button: Sound 175118">
            <a:hlinkClick r:id="rId2" action="ppaction://hlinkfile">
              <a:snd r:embed="rId3" name="applause.wav"/>
            </a:hlinkClick>
          </p:cNvPr>
          <p:cNvSpPr/>
          <p:nvPr/>
        </p:nvSpPr>
        <p:spPr>
          <a:xfrm>
            <a:off x="7620000" y="5562600"/>
            <a:ext cx="1042988" cy="1042988"/>
          </a:xfrm>
          <a:prstGeom prst="actionButtonSound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176134" descr="Kết quả hình ảnh cho hình nền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6137" name="Picture 176136" descr="15151159_839836336158645_1236238491_n"/>
          <p:cNvPicPr>
            <a:picLocks noChangeAspect="1"/>
          </p:cNvPicPr>
          <p:nvPr/>
        </p:nvPicPr>
        <p:blipFill>
          <a:blip r:embed="rId2">
            <a:clrChange>
              <a:clrFrom>
                <a:srgbClr val="A8B7CE"/>
              </a:clrFrom>
              <a:clrTo>
                <a:srgbClr val="A8B7CE">
                  <a:alpha val="0"/>
                </a:srgbClr>
              </a:clrTo>
            </a:clrChange>
            <a:lum bright="17999" contrast="6000"/>
          </a:blip>
          <a:srcRect l="45531" t="2626" r="34546" b="354"/>
          <a:stretch>
            <a:fillRect/>
          </a:stretch>
        </p:blipFill>
        <p:spPr>
          <a:xfrm rot="211767">
            <a:off x="1219200" y="685800"/>
            <a:ext cx="8350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38" name="Picture 176137" descr="15151159_839836336158645_1236238491_n"/>
          <p:cNvPicPr>
            <a:picLocks noChangeAspect="1"/>
          </p:cNvPicPr>
          <p:nvPr/>
        </p:nvPicPr>
        <p:blipFill>
          <a:blip r:embed="rId2">
            <a:clrChange>
              <a:clrFrom>
                <a:srgbClr val="A8B7CE"/>
              </a:clrFrom>
              <a:clrTo>
                <a:srgbClr val="A8B7CE">
                  <a:alpha val="0"/>
                </a:srgbClr>
              </a:clrTo>
            </a:clrChange>
            <a:lum bright="17999" contrast="6000"/>
          </a:blip>
          <a:srcRect l="45531" t="2626" r="34546" b="354"/>
          <a:stretch>
            <a:fillRect/>
          </a:stretch>
        </p:blipFill>
        <p:spPr>
          <a:xfrm rot="211767">
            <a:off x="3581400" y="609600"/>
            <a:ext cx="835025" cy="289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39" name="Picture 176138" descr="15151159_839836336158645_1236238491_n"/>
          <p:cNvPicPr>
            <a:picLocks noChangeAspect="1"/>
          </p:cNvPicPr>
          <p:nvPr/>
        </p:nvPicPr>
        <p:blipFill>
          <a:blip r:embed="rId2">
            <a:clrChange>
              <a:clrFrom>
                <a:srgbClr val="A8B7CE"/>
              </a:clrFrom>
              <a:clrTo>
                <a:srgbClr val="A8B7CE">
                  <a:alpha val="0"/>
                </a:srgbClr>
              </a:clrTo>
            </a:clrChange>
            <a:lum bright="17999" contrast="6000"/>
          </a:blip>
          <a:srcRect l="45531" t="2626" r="34546" b="354"/>
          <a:stretch>
            <a:fillRect/>
          </a:stretch>
        </p:blipFill>
        <p:spPr>
          <a:xfrm rot="211767">
            <a:off x="5943600" y="609600"/>
            <a:ext cx="8350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42" name="Picture 176141" descr="15151089_839836329491979_1030702207_n"/>
          <p:cNvPicPr>
            <a:picLocks noChangeAspect="1"/>
          </p:cNvPicPr>
          <p:nvPr/>
        </p:nvPicPr>
        <p:blipFill>
          <a:blip r:embed="rId3">
            <a:clrChange>
              <a:clrFrom>
                <a:srgbClr val="A3AECA"/>
              </a:clrFrom>
              <a:clrTo>
                <a:srgbClr val="A3AECA">
                  <a:alpha val="0"/>
                </a:srgbClr>
              </a:clrTo>
            </a:clrChange>
            <a:lum bright="17999" contrast="12000"/>
          </a:blip>
          <a:srcRect l="4256" t="11348" r="6383" b="12056"/>
          <a:stretch>
            <a:fillRect/>
          </a:stretch>
        </p:blipFill>
        <p:spPr>
          <a:xfrm>
            <a:off x="304800" y="3810000"/>
            <a:ext cx="2286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44" name="Picture 176143" descr="15151089_839836329491979_1030702207_n"/>
          <p:cNvPicPr>
            <a:picLocks noChangeAspect="1"/>
          </p:cNvPicPr>
          <p:nvPr/>
        </p:nvPicPr>
        <p:blipFill>
          <a:blip r:embed="rId3">
            <a:clrChange>
              <a:clrFrom>
                <a:srgbClr val="A3AECA"/>
              </a:clrFrom>
              <a:clrTo>
                <a:srgbClr val="A3AECA">
                  <a:alpha val="0"/>
                </a:srgbClr>
              </a:clrTo>
            </a:clrChange>
            <a:lum bright="17999" contrast="12000"/>
          </a:blip>
          <a:srcRect l="4256" t="11348" r="6383" b="12056"/>
          <a:stretch>
            <a:fillRect/>
          </a:stretch>
        </p:blipFill>
        <p:spPr>
          <a:xfrm>
            <a:off x="2743200" y="3810000"/>
            <a:ext cx="2286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45" name="Picture 176144" descr="15151089_839836329491979_1030702207_n"/>
          <p:cNvPicPr>
            <a:picLocks noChangeAspect="1"/>
          </p:cNvPicPr>
          <p:nvPr/>
        </p:nvPicPr>
        <p:blipFill>
          <a:blip r:embed="rId3">
            <a:clrChange>
              <a:clrFrom>
                <a:srgbClr val="A3AECA"/>
              </a:clrFrom>
              <a:clrTo>
                <a:srgbClr val="A3AECA">
                  <a:alpha val="0"/>
                </a:srgbClr>
              </a:clrTo>
            </a:clrChange>
            <a:lum bright="17999" contrast="12000"/>
          </a:blip>
          <a:srcRect l="4256" t="11348" r="6383" b="12056"/>
          <a:stretch>
            <a:fillRect/>
          </a:stretch>
        </p:blipFill>
        <p:spPr>
          <a:xfrm>
            <a:off x="5181600" y="3733800"/>
            <a:ext cx="22860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6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6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6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6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6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76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185350" descr="Kết quả hình ảnh cho rung chuông và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22" name="AutoShape 26"/>
          <p:cNvSpPr/>
          <p:nvPr/>
        </p:nvSpPr>
        <p:spPr>
          <a:xfrm>
            <a:off x="0" y="0"/>
            <a:ext cx="8958263" cy="8382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/>
            <a:r>
              <a:rPr lang="en-US" sz="2400" b="1">
                <a:latin typeface=".VnTime" panose="020B7200000000000000" pitchFamily="34" charset="0"/>
              </a:rPr>
              <a:t>       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Nhóm đồ dùng n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o có số lượng l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?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194" name="Picture 101" descr="dong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900" err="1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sz="9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sz="4800"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8207" name="Oval 194575"/>
          <p:cNvSpPr/>
          <p:nvPr/>
        </p:nvSpPr>
        <p:spPr>
          <a:xfrm>
            <a:off x="5334000" y="1219200"/>
            <a:ext cx="3581400" cy="2743200"/>
          </a:xfrm>
          <a:prstGeom prst="ellipse">
            <a:avLst/>
          </a:pr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208" name="Rectangles 194576"/>
          <p:cNvSpPr/>
          <p:nvPr/>
        </p:nvSpPr>
        <p:spPr>
          <a:xfrm>
            <a:off x="5257800" y="4114800"/>
            <a:ext cx="3733800" cy="2438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209" name="Rectangles 194577"/>
          <p:cNvSpPr/>
          <p:nvPr/>
        </p:nvSpPr>
        <p:spPr>
          <a:xfrm>
            <a:off x="381000" y="1905000"/>
            <a:ext cx="4724400" cy="4495800"/>
          </a:xfrm>
          <a:prstGeom prst="rect">
            <a:avLst/>
          </a:prstGeom>
          <a:solidFill>
            <a:srgbClr val="FFFF99">
              <a:alpha val="99001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10" name="Picture 194578" descr="khong-biet-lam-s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Picture 194593" descr="Kết quả hình ảnh cho cái phích nước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524000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Picture 194595" descr="Kết quả hình ảnh cho cái nồi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4267200"/>
            <a:ext cx="24384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Picture 194597" descr="Kết quả hình ảnh cho hộp quà đẹ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057400"/>
            <a:ext cx="2205038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194599" descr="Kết quả hình ảnh cho hộp quà đẹ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81200"/>
            <a:ext cx="216535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198" grpId="0" animBg="1" build="allAtOnce"/>
      <p:bldP spid="42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189441" descr="Kết quả hình ảnh cho hình nền powerpoint đẹ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Rectangles 189453"/>
          <p:cNvSpPr/>
          <p:nvPr/>
        </p:nvSpPr>
        <p:spPr>
          <a:xfrm>
            <a:off x="1752600" y="1066800"/>
            <a:ext cx="6400800" cy="46482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9219" name="Picture 189457" descr="Kết quả hình ảnh cho hộp quà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9200"/>
            <a:ext cx="30480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89458" descr="Kết quả hình ảnh cho hộp quà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95400"/>
            <a:ext cx="292735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blinds dir="vert"/>
    <p:sndAc>
      <p:stSnd>
        <p:snd r:embed="rId3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22" name="AutoShape 26"/>
          <p:cNvSpPr/>
          <p:nvPr/>
        </p:nvSpPr>
        <p:spPr>
          <a:xfrm>
            <a:off x="0" y="0"/>
            <a:ext cx="8958263" cy="8382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/>
            <a:r>
              <a:rPr lang="en-US" sz="2400" b="1">
                <a:latin typeface=".VnTime" panose="020B7200000000000000" pitchFamily="34" charset="0"/>
              </a:rPr>
              <a:t>       </a:t>
            </a:r>
            <a:endParaRPr lang="en-US" sz="320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   Nhóm đồ dùng n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o có số lượng l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2 ?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42" name="Picture 101" descr="dong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900" err="1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sz="9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sz="4800"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0255" name="Oval 195599"/>
          <p:cNvSpPr/>
          <p:nvPr/>
        </p:nvSpPr>
        <p:spPr>
          <a:xfrm>
            <a:off x="609600" y="1066800"/>
            <a:ext cx="3657600" cy="2971800"/>
          </a:xfrm>
          <a:prstGeom prst="ellipse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56" name="Rectangles 195600"/>
          <p:cNvSpPr/>
          <p:nvPr/>
        </p:nvSpPr>
        <p:spPr>
          <a:xfrm>
            <a:off x="228600" y="4267200"/>
            <a:ext cx="4495800" cy="2590800"/>
          </a:xfrm>
          <a:prstGeom prst="rect">
            <a:avLst/>
          </a:prstGeom>
          <a:solidFill>
            <a:srgbClr val="FFFFCC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57" name="Oval 195601"/>
          <p:cNvSpPr/>
          <p:nvPr/>
        </p:nvSpPr>
        <p:spPr>
          <a:xfrm>
            <a:off x="4038600" y="1295400"/>
            <a:ext cx="4648200" cy="41910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58" name="Picture 195602" descr="khong-biet-lam-s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195614" descr="Kết quả hình ảnh cho cái giường của bé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676400"/>
            <a:ext cx="1981200" cy="1614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Picture 195623" descr="Kết quả hình ảnh cho hoa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352800"/>
            <a:ext cx="248602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195624" descr="Kết quả hình ảnh cho hoa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00200"/>
            <a:ext cx="2257425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195625" descr="Kết quả hình ảnh cho hoa đẹ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267200"/>
            <a:ext cx="43434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8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22">
                                            <p:txEl>
                                              <p:charRg st="8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charRg st="8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2">
                                            <p:txEl>
                                              <p:charRg st="8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198" grpId="0" animBg="1" build="allAtOnce"/>
      <p:bldP spid="42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190465" descr="Kết quả hình ảnh cho hình nền powerpoint đẹ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s 190469" descr="Kết quả hình ảnh cho cái ghế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67" name="Rectangles 190470" descr="Kết quả hình ảnh cho cái ghế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68" name="Rectangles 190471" descr="Kết quả hình ảnh cho cái ghế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69" name="Rectangles 190472" descr="Kết quả hình ảnh cho cái ghế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70" name="Oval 190486"/>
          <p:cNvSpPr/>
          <p:nvPr/>
        </p:nvSpPr>
        <p:spPr>
          <a:xfrm>
            <a:off x="990600" y="533400"/>
            <a:ext cx="7467600" cy="60960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271" name="Picture 190490" descr="Kết quả hình ảnh cho hoa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3505200" cy="263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90491" descr="Kết quả hình ảnh cho hoa đẹ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3352800" cy="251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22" name="AutoShape 26"/>
          <p:cNvSpPr/>
          <p:nvPr/>
        </p:nvSpPr>
        <p:spPr>
          <a:xfrm>
            <a:off x="0" y="0"/>
            <a:ext cx="8958263" cy="8382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p>
            <a:pPr algn="ctr"/>
            <a:r>
              <a:rPr lang="en-US" sz="2400" b="1">
                <a:latin typeface=".VnTime" panose="020B7200000000000000" pitchFamily="34" charset="0"/>
              </a:rPr>
              <a:t>       </a:t>
            </a:r>
            <a:endParaRPr lang="en-US" sz="320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Nhóm đồ dùng n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o có số lượng l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2?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0" name="Picture 101" descr="dong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900" err="1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sz="9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 sz="4800"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2303" name="Oval 196623"/>
          <p:cNvSpPr/>
          <p:nvPr/>
        </p:nvSpPr>
        <p:spPr>
          <a:xfrm>
            <a:off x="304800" y="1066800"/>
            <a:ext cx="3810000" cy="2819400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04" name="Oval 196624"/>
          <p:cNvSpPr/>
          <p:nvPr/>
        </p:nvSpPr>
        <p:spPr>
          <a:xfrm>
            <a:off x="4648200" y="1219200"/>
            <a:ext cx="4267200" cy="27432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5" name="Rectangles 196625"/>
          <p:cNvSpPr/>
          <p:nvPr/>
        </p:nvSpPr>
        <p:spPr>
          <a:xfrm>
            <a:off x="838200" y="3276600"/>
            <a:ext cx="7848600" cy="3124200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306" name="Picture 196626" descr="khong-biet-lam-s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7" name="Rectangles 196627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2308" name="Picture 196640" descr="Kết quả hình ảnh cho cái tủ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219200"/>
            <a:ext cx="1604963" cy="193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Picture 196641" descr="Hình ảnh có li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1219200"/>
            <a:ext cx="14097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0" name="Picture 196648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429000"/>
            <a:ext cx="31242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1" name="Picture 196649" descr="Hình ảnh có liên qu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505200"/>
            <a:ext cx="31242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22">
                                            <p:txEl>
                                              <p:charRg st="8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charRg st="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2">
                                            <p:txEl>
                                              <p:charRg st="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198" grpId="0" animBg="1" build="allAtOnce"/>
      <p:bldP spid="4209" grpId="0" animBg="1"/>
    </p:bldLst>
  </p:timing>
</p:sld>
</file>

<file path=ppt/theme/theme1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428</Words>
  <Application>WPS Presentation</Application>
  <PresentationFormat>On-screen Show</PresentationFormat>
  <Paragraphs>89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.VnTime</vt:lpstr>
      <vt:lpstr>Segoe Print</vt:lpstr>
      <vt:lpstr>.VnBodoniH</vt:lpstr>
      <vt:lpstr>Microsoft YaHei</vt:lpstr>
      <vt:lpstr>Arial Unicode MS</vt:lpstr>
      <vt:lpstr>Cambria</vt:lpstr>
      <vt:lpstr>Comic Sans MS</vt:lpstr>
      <vt:lpstr>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Minhthangpc.VN</cp:lastModifiedBy>
  <cp:revision>93</cp:revision>
  <dcterms:created xsi:type="dcterms:W3CDTF">2009-03-18T00:40:38Z</dcterms:created>
  <dcterms:modified xsi:type="dcterms:W3CDTF">2024-01-18T07:02:45Z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1033-12.2.0.13412</vt:lpwstr>
  </property>
  <property fmtid="{D5CDD505-2E9C-101B-9397-08002B2CF9AE}" pid="3" name="ICV">
    <vt:lpwstr>1D8C2CFCF2AB42E7A0D08011A9BB8C20_12</vt:lpwstr>
  </property>
</Properties>
</file>