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2" r:id="rId7"/>
    <p:sldId id="261" r:id="rId8"/>
    <p:sldId id="266" r:id="rId9"/>
    <p:sldId id="267" r:id="rId10"/>
    <p:sldId id="263" r:id="rId11"/>
    <p:sldId id="264" r:id="rId12"/>
    <p:sldId id="265" r:id="rId13"/>
    <p:sldId id="260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FF00"/>
    <a:srgbClr val="FF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23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B8FB3-78B0-4CDC-A2C9-905C6381C60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57FBC-D2EB-47D3-A021-EA9AFD1BAAA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EC7AF-24EF-40D3-8A0A-10ABCD23484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1960-F84A-4174-A5B0-0AC5802DB5A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902"/>
            <a:ext cx="12192000" cy="688285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4814" y="479685"/>
            <a:ext cx="11677338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ỦY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QUẬN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LONG BIÊN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vi-VN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ỜNG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MẦM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GIANG BIÊN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94450" y="1387307"/>
            <a:ext cx="89928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LĨNH</a:t>
            </a:r>
            <a:r>
              <a:rPr lang="en-U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 </a:t>
            </a:r>
            <a:r>
              <a:rPr lang="en-US" sz="48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V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ỰC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PHÁT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TRIỂN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NGÔN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NGỮ</a:t>
            </a:r>
            <a:endParaRPr lang="en-U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CC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0196" y="2450431"/>
            <a:ext cx="8301355" cy="181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hào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cà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rốt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Lứa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3 - 4 tuổi</a:t>
            </a:r>
            <a:endParaRPr lang="en-US" sz="2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48" y="234915"/>
            <a:ext cx="1434356" cy="10757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mắt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09600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60755"/>
            <a:ext cx="6096001" cy="32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3429000"/>
            <a:ext cx="6096000" cy="3429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98" y="3428999"/>
            <a:ext cx="6096002" cy="3429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2159" y="1903751"/>
            <a:ext cx="7270228" cy="324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THÚC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165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Bầu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bí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hào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6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930" y="884420"/>
            <a:ext cx="6175949" cy="5006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cà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rốt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63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843" y="854438"/>
            <a:ext cx="6190937" cy="517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rộng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09600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60755"/>
            <a:ext cx="6096001" cy="32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3429000"/>
            <a:ext cx="6096000" cy="3429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98" y="3428999"/>
            <a:ext cx="6096002" cy="3429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WPS Presentation</Application>
  <PresentationFormat>Widescreen</PresentationFormat>
  <Paragraphs>32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maihoa281183@gmail.com</dc:creator>
  <cp:lastModifiedBy>Minhthangpc.VN</cp:lastModifiedBy>
  <cp:revision>2</cp:revision>
  <dcterms:created xsi:type="dcterms:W3CDTF">2023-02-23T01:36:00Z</dcterms:created>
  <dcterms:modified xsi:type="dcterms:W3CDTF">2024-01-18T06:00:52Z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535C503B583A4898B87903B2FC942EC3_12</vt:lpwstr>
  </property>
  <property fmtid="{D5CDD505-2E9C-101B-9397-08002B2CF9AE}" pid="3" name="KSOProductBuildVer">
    <vt:lpwstr>1033-12.2.0.13412</vt:lpwstr>
  </property>
</Properties>
</file>