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82" r:id="rId3"/>
    <p:sldId id="288" r:id="rId4"/>
    <p:sldId id="305" r:id="rId5"/>
    <p:sldId id="289" r:id="rId6"/>
    <p:sldId id="296" r:id="rId7"/>
    <p:sldId id="274" r:id="rId8"/>
    <p:sldId id="304" r:id="rId9"/>
    <p:sldId id="299" r:id="rId10"/>
    <p:sldId id="300" r:id="rId11"/>
    <p:sldId id="301" r:id="rId12"/>
    <p:sldId id="302" r:id="rId13"/>
    <p:sldId id="284" r:id="rId14"/>
    <p:sldId id="293" r:id="rId16"/>
    <p:sldId id="306" r:id="rId1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56DA2A-C006-4C34-81BC-75479E20D23F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vi-VN" altLang="x-none" sz="1200" dirty="0"/>
            </a:fld>
            <a:endParaRPr lang="vi-VN" altLang="x-none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vi-VN" altLang="x-none" sz="1200" dirty="0"/>
            </a:fld>
            <a:endParaRPr lang="vi-VN" altLang="x-none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6.wav"/><Relationship Id="rId7" Type="http://schemas.openxmlformats.org/officeDocument/2006/relationships/audio" Target="../media/audio5.wav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6.wav"/><Relationship Id="rId7" Type="http://schemas.openxmlformats.org/officeDocument/2006/relationships/audio" Target="../media/audio5.wav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3" Type="http://schemas.microsoft.com/office/2007/relationships/media" Target="file:///H:\Tim%20hieu%208-3-GVG%20co%20so%202010-2011\Em%20tap%20lai%20o%20to.mp3" TargetMode="External"/><Relationship Id="rId2" Type="http://schemas.openxmlformats.org/officeDocument/2006/relationships/audio" Target="file:///H:\Tim%20hieu%208-3-GVG%20co%20so%202010-2011\Em%20tap%20lai%20o%20to.mp3" TargetMode="Externa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microsoft.com/office/2007/relationships/media" Target="file:///H:\Tim%20hieu%208-3-GVG%20co%20so%202010-2011\Ngay-Vui-Mong-8-3_(new).wma" TargetMode="External"/><Relationship Id="rId2" Type="http://schemas.openxmlformats.org/officeDocument/2006/relationships/audio" Target="file:///H:\Tim%20hieu%208-3-GVG%20co%20so%202010-2011\Ngay-Vui-Mong-8-3_(new).wma" TargetMode="Externa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microsoft.com/office/2007/relationships/media" Target="file:///D:\&#272;i%20&#272;&#432;&#7901;ng%20Em%20Nh&#7899;.mp3" TargetMode="External"/><Relationship Id="rId7" Type="http://schemas.openxmlformats.org/officeDocument/2006/relationships/audio" Target="file:///D:\&#272;i%20&#272;&#432;&#7901;ng%20Em%20Nh&#7899;.mp3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13.GIF"/><Relationship Id="rId4" Type="http://schemas.openxmlformats.org/officeDocument/2006/relationships/image" Target="../media/image21.GIF"/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microsoft.com/office/2007/relationships/media" Target="file:///E:\VI%20DEO%20VE%20PHU%20NU.wmv" TargetMode="External"/><Relationship Id="rId1" Type="http://schemas.openxmlformats.org/officeDocument/2006/relationships/video" Target="file:///E:\VI%20DEO%20VE%20PHU%20NU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microsoft.com/office/2007/relationships/media" Target="file:///H:\Tim%20hieu%208-3-GVG%20co%20so%202010-2011\Ngay-Vui-Mong-8-3_(new).wma" TargetMode="External"/><Relationship Id="rId2" Type="http://schemas.openxmlformats.org/officeDocument/2006/relationships/audio" Target="file:///H:\Tim%20hieu%208-3-GVG%20co%20so%202010-2011\Ngay-Vui-Mong-8-3_(new).wma" TargetMode="Externa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6.wav"/><Relationship Id="rId7" Type="http://schemas.openxmlformats.org/officeDocument/2006/relationships/audio" Target="../media/audio5.wav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6.wav"/><Relationship Id="rId7" Type="http://schemas.openxmlformats.org/officeDocument/2006/relationships/audio" Target="../media/audio5.wav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SZ169"/>
          <p:cNvPicPr>
            <a:picLocks noChangeAspect="1"/>
          </p:cNvPicPr>
          <p:nvPr>
            <p:ph type="ctrTitle"/>
          </p:nvPr>
        </p:nvPicPr>
        <p:blipFill>
          <a:blip r:embed="rId1"/>
          <a:srcRect l="8594" t="2061" r="10156" b="5154"/>
          <a:stretch>
            <a:fillRect/>
          </a:stretch>
        </p:blipFill>
        <p:spPr>
          <a:xfrm>
            <a:off x="0" y="0"/>
            <a:ext cx="9296400" cy="6781800"/>
          </a:xfrm>
          <a:solidFill>
            <a:srgbClr val="FF0066">
              <a:alpha val="100000"/>
            </a:srgbClr>
          </a:solidFill>
          <a:ln>
            <a:solidFill>
              <a:srgbClr val="FF0066">
                <a:alpha val="100000"/>
              </a:srgbClr>
            </a:solidFill>
            <a:miter/>
          </a:ln>
        </p:spPr>
      </p:pic>
      <p:sp>
        <p:nvSpPr>
          <p:cNvPr id="2051" name="WordArt 8"/>
          <p:cNvSpPr>
            <a:spLocks noTextEdit="1"/>
          </p:cNvSpPr>
          <p:nvPr/>
        </p:nvSpPr>
        <p:spPr>
          <a:xfrm>
            <a:off x="1600200" y="1600200"/>
            <a:ext cx="6019800" cy="1295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9"/>
              </a:avLst>
            </a:prstTxWarp>
            <a:normAutofit/>
          </a:bodyPr>
          <a:p>
            <a:pPr algn="ctr"/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CC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52" name="WordArt 9"/>
          <p:cNvSpPr>
            <a:spLocks noTextEdit="1"/>
          </p:cNvSpPr>
          <p:nvPr/>
        </p:nvSpPr>
        <p:spPr>
          <a:xfrm>
            <a:off x="2362200" y="2286000"/>
            <a:ext cx="4648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66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53" name="WordArt 10"/>
          <p:cNvSpPr>
            <a:spLocks noTextEdit="1"/>
          </p:cNvSpPr>
          <p:nvPr/>
        </p:nvSpPr>
        <p:spPr>
          <a:xfrm>
            <a:off x="1447800" y="3200400"/>
            <a:ext cx="1219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99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54" name="WordArt 11"/>
          <p:cNvSpPr>
            <a:spLocks noTextEdit="1"/>
          </p:cNvSpPr>
          <p:nvPr/>
        </p:nvSpPr>
        <p:spPr>
          <a:xfrm>
            <a:off x="2133600" y="6248400"/>
            <a:ext cx="3581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55" name="WordArt 12"/>
          <p:cNvSpPr>
            <a:spLocks noTextEdit="1"/>
          </p:cNvSpPr>
          <p:nvPr/>
        </p:nvSpPr>
        <p:spPr>
          <a:xfrm>
            <a:off x="1371600" y="6096000"/>
            <a:ext cx="5791200" cy="457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4514"/>
              </a:avLst>
            </a:prstTxWarp>
            <a:normAutofit/>
          </a:bodyPr>
          <a:p>
            <a:pPr algn="ctr"/>
            <a:endParaRPr lang="en-US" sz="3600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0033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56" name="WordArt 13"/>
          <p:cNvSpPr>
            <a:spLocks noTextEdit="1"/>
          </p:cNvSpPr>
          <p:nvPr/>
        </p:nvSpPr>
        <p:spPr>
          <a:xfrm>
            <a:off x="1066800" y="5638800"/>
            <a:ext cx="4800600" cy="304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p>
            <a:pPr algn="ctr"/>
            <a:endParaRPr lang="en-US" sz="3600" b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8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57" name="WordArt 23"/>
          <p:cNvSpPr>
            <a:spLocks noTextEdit="1"/>
          </p:cNvSpPr>
          <p:nvPr/>
        </p:nvSpPr>
        <p:spPr>
          <a:xfrm>
            <a:off x="685800" y="1219200"/>
            <a:ext cx="7239000" cy="990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 MẦM NON GIANG BIÊN</a:t>
            </a:r>
            <a:endParaRPr lang="en-US" sz="3600" b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2362200"/>
            <a:ext cx="6843395" cy="24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 w="9525" cmpd="sng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Lĩnh vực phát triển nhận thức</a:t>
            </a:r>
            <a:endParaRPr kumimoji="0" lang="vi-VN" sz="4000" b="1" i="0" u="none" strike="noStrike" kern="1200" cap="none" spc="0" normalizeH="0" baseline="0" noProof="0" dirty="0">
              <a:ln w="9525" cmpd="sng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 w="9525" cmpd="sng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Đề tài :</a:t>
            </a:r>
            <a:r>
              <a:rPr kumimoji="0" lang="vi-VN" sz="2800" b="1" i="0" u="none" strike="noStrike" kern="1200" cap="none" spc="0" normalizeH="0" baseline="0" noProof="0" dirty="0">
                <a:ln w="9525" cmpd="sng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Trò chuyện về ngày </a:t>
            </a:r>
            <a:r>
              <a:rPr kumimoji="0" lang="vi-VN" sz="2800" b="1" i="0" u="none" strike="noStrike" kern="1200" cap="none" spc="0" normalizeH="0" baseline="0" noProof="0">
                <a:ln w="9525" cmpd="sng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phụ nữ</a:t>
            </a:r>
            <a:endParaRPr kumimoji="0" lang="vi-VN" sz="2800" b="1" i="0" u="none" strike="noStrike" kern="1200" cap="none" spc="0" normalizeH="0" baseline="0" noProof="0">
              <a:ln w="9525" cmpd="sng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vi-VN" sz="2800" b="1" i="0" u="none" strike="noStrike" kern="1200" cap="none" spc="0" normalizeH="0" baseline="0" noProof="0">
                <a:ln w="9525" cmpd="sng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 w="9525" cmpd="sng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Việt Nam 20/10</a:t>
            </a:r>
            <a:endParaRPr kumimoji="0" lang="vi-VN" sz="2800" b="1" i="0" u="none" strike="noStrike" kern="1200" cap="none" spc="0" normalizeH="0" baseline="0" noProof="0" dirty="0">
              <a:ln w="9525" cmpd="sng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sz="2800" b="1" i="0" u="none" strike="noStrike" kern="1200" cap="none" spc="0" normalizeH="0" baseline="0" noProof="0" dirty="0">
              <a:ln w="9525" cmpd="sng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 w="9525" cmpd="sng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Giáo Viên: </a:t>
            </a:r>
            <a:r>
              <a:rPr kumimoji="0" lang="en-US" altLang="vi-VN" sz="2800" b="1" i="0" u="none" strike="noStrike" kern="1200" cap="none" spc="0" normalizeH="0" baseline="0" noProof="0" dirty="0">
                <a:ln w="9525" cmpd="sng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Nguyễn Thị Nhung</a:t>
            </a:r>
            <a:endParaRPr kumimoji="0" lang="en-US" altLang="vi-VN" sz="2800" b="1" i="0" u="none" strike="noStrike" kern="1200" cap="none" spc="0" normalizeH="0" baseline="0" noProof="0" dirty="0">
              <a:ln w="9525" cmpd="sng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228600" y="609600"/>
            <a:ext cx="312738" cy="5776913"/>
            <a:chOff x="0" y="739"/>
            <a:chExt cx="185" cy="2794"/>
          </a:xfrm>
        </p:grpSpPr>
        <p:grpSp>
          <p:nvGrpSpPr>
            <p:cNvPr id="11304" name="Group 3"/>
            <p:cNvGrpSpPr/>
            <p:nvPr/>
          </p:nvGrpSpPr>
          <p:grpSpPr>
            <a:xfrm rot="5400000">
              <a:off x="-1277" y="2069"/>
              <a:ext cx="2776" cy="115"/>
              <a:chOff x="0" y="1896"/>
              <a:chExt cx="5760" cy="120"/>
            </a:xfrm>
          </p:grpSpPr>
          <p:sp>
            <p:nvSpPr>
              <p:cNvPr id="11345" name="Rectangle 4"/>
              <p:cNvSpPr/>
              <p:nvPr/>
            </p:nvSpPr>
            <p:spPr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46" name="Rectangle 5"/>
              <p:cNvSpPr/>
              <p:nvPr/>
            </p:nvSpPr>
            <p:spPr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305" name="Group 6"/>
            <p:cNvGrpSpPr/>
            <p:nvPr/>
          </p:nvGrpSpPr>
          <p:grpSpPr>
            <a:xfrm rot="5400000">
              <a:off x="9" y="2208"/>
              <a:ext cx="173" cy="173"/>
              <a:chOff x="1872" y="1824"/>
              <a:chExt cx="2014" cy="1821"/>
            </a:xfrm>
          </p:grpSpPr>
          <p:sp>
            <p:nvSpPr>
              <p:cNvPr id="53255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19" y="2653"/>
                <a:ext cx="30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256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0"/>
                <a:ext cx="31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257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8" y="3562"/>
                <a:ext cx="304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339" name="Oval 1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40" name="Oval 1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60" name="Oval 12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0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342" name="Oval 13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62" name="Oval 14"/>
              <p:cNvSpPr>
                <a:spLocks noChangeArrowheads="1"/>
              </p:cNvSpPr>
              <p:nvPr/>
            </p:nvSpPr>
            <p:spPr bwMode="gray">
              <a:xfrm>
                <a:off x="2334" y="2208"/>
                <a:ext cx="1099" cy="10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344" name="Oval 15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306" name="Group 16"/>
            <p:cNvGrpSpPr/>
            <p:nvPr/>
          </p:nvGrpSpPr>
          <p:grpSpPr>
            <a:xfrm rot="5400000">
              <a:off x="12" y="1622"/>
              <a:ext cx="173" cy="173"/>
              <a:chOff x="1872" y="1824"/>
              <a:chExt cx="2014" cy="1821"/>
            </a:xfrm>
          </p:grpSpPr>
          <p:sp>
            <p:nvSpPr>
              <p:cNvPr id="53265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1" y="2655"/>
                <a:ext cx="30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266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2" y="2492"/>
                <a:ext cx="31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267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1" y="3564"/>
                <a:ext cx="313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330" name="Oval 2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31" name="Oval 2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70" name="Oval 22"/>
              <p:cNvSpPr>
                <a:spLocks noChangeArrowheads="1"/>
              </p:cNvSpPr>
              <p:nvPr/>
            </p:nvSpPr>
            <p:spPr bwMode="gray">
              <a:xfrm>
                <a:off x="2256" y="2002"/>
                <a:ext cx="1260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333" name="Oval 23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72" name="Oval 24"/>
              <p:cNvSpPr>
                <a:spLocks noChangeArrowheads="1"/>
              </p:cNvSpPr>
              <p:nvPr/>
            </p:nvSpPr>
            <p:spPr bwMode="gray">
              <a:xfrm>
                <a:off x="2336" y="2210"/>
                <a:ext cx="1090" cy="10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335" name="Oval 25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307" name="Group 26"/>
            <p:cNvGrpSpPr/>
            <p:nvPr/>
          </p:nvGrpSpPr>
          <p:grpSpPr>
            <a:xfrm rot="5400000">
              <a:off x="0" y="3360"/>
              <a:ext cx="173" cy="173"/>
              <a:chOff x="1872" y="1824"/>
              <a:chExt cx="2014" cy="1821"/>
            </a:xfrm>
          </p:grpSpPr>
          <p:sp>
            <p:nvSpPr>
              <p:cNvPr id="53275" name="AutoShape 27"/>
              <p:cNvSpPr>
                <a:spLocks noChangeArrowheads="1"/>
              </p:cNvSpPr>
              <p:nvPr/>
            </p:nvSpPr>
            <p:spPr bwMode="gray">
              <a:xfrm rot="16200000" flipH="1">
                <a:off x="1824" y="2658"/>
                <a:ext cx="30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276" name="AutoShape 28"/>
              <p:cNvSpPr>
                <a:spLocks noChangeArrowheads="1"/>
              </p:cNvSpPr>
              <p:nvPr/>
            </p:nvSpPr>
            <p:spPr bwMode="gray">
              <a:xfrm rot="5400000" flipH="1">
                <a:off x="3625" y="2494"/>
                <a:ext cx="31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277" name="AutoShape 29"/>
              <p:cNvSpPr>
                <a:spLocks noChangeArrowheads="1"/>
              </p:cNvSpPr>
              <p:nvPr/>
            </p:nvSpPr>
            <p:spPr bwMode="gray">
              <a:xfrm rot="10800000" flipH="1">
                <a:off x="2724" y="3566"/>
                <a:ext cx="313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321" name="Oval 3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22" name="Oval 3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80" name="Oval 32"/>
              <p:cNvSpPr>
                <a:spLocks noChangeArrowheads="1"/>
              </p:cNvSpPr>
              <p:nvPr/>
            </p:nvSpPr>
            <p:spPr bwMode="gray">
              <a:xfrm>
                <a:off x="2259" y="2004"/>
                <a:ext cx="1260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324" name="Oval 33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82" name="Oval 34"/>
              <p:cNvSpPr>
                <a:spLocks noChangeArrowheads="1"/>
              </p:cNvSpPr>
              <p:nvPr/>
            </p:nvSpPr>
            <p:spPr bwMode="gray">
              <a:xfrm>
                <a:off x="2340" y="2212"/>
                <a:ext cx="1090" cy="10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326" name="Oval 35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308" name="Group 36"/>
            <p:cNvGrpSpPr/>
            <p:nvPr/>
          </p:nvGrpSpPr>
          <p:grpSpPr>
            <a:xfrm rot="5400000">
              <a:off x="12" y="2784"/>
              <a:ext cx="173" cy="173"/>
              <a:chOff x="1872" y="1824"/>
              <a:chExt cx="2014" cy="1821"/>
            </a:xfrm>
          </p:grpSpPr>
          <p:sp>
            <p:nvSpPr>
              <p:cNvPr id="53285" name="AutoShape 37"/>
              <p:cNvSpPr>
                <a:spLocks noChangeArrowheads="1"/>
              </p:cNvSpPr>
              <p:nvPr/>
            </p:nvSpPr>
            <p:spPr bwMode="gray">
              <a:xfrm rot="16200000" flipH="1">
                <a:off x="1782" y="2647"/>
                <a:ext cx="306" cy="22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286" name="AutoShape 38"/>
              <p:cNvSpPr>
                <a:spLocks noChangeArrowheads="1"/>
              </p:cNvSpPr>
              <p:nvPr/>
            </p:nvSpPr>
            <p:spPr bwMode="gray">
              <a:xfrm rot="5400000" flipH="1">
                <a:off x="3627" y="2492"/>
                <a:ext cx="31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287" name="AutoShape 39"/>
              <p:cNvSpPr>
                <a:spLocks noChangeArrowheads="1"/>
              </p:cNvSpPr>
              <p:nvPr/>
            </p:nvSpPr>
            <p:spPr bwMode="gray">
              <a:xfrm rot="10800000" flipH="1">
                <a:off x="2726" y="3564"/>
                <a:ext cx="304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312" name="Oval 4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13" name="Oval 4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90" name="Oval 42"/>
              <p:cNvSpPr>
                <a:spLocks noChangeArrowheads="1"/>
              </p:cNvSpPr>
              <p:nvPr/>
            </p:nvSpPr>
            <p:spPr bwMode="gray">
              <a:xfrm>
                <a:off x="2252" y="2002"/>
                <a:ext cx="1260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315" name="Oval 43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92" name="Oval 44"/>
              <p:cNvSpPr>
                <a:spLocks noChangeArrowheads="1"/>
              </p:cNvSpPr>
              <p:nvPr/>
            </p:nvSpPr>
            <p:spPr bwMode="gray">
              <a:xfrm>
                <a:off x="2333" y="2210"/>
                <a:ext cx="1099" cy="10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317" name="Oval 45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3294" name="AutoShape 46"/>
          <p:cNvSpPr>
            <a:spLocks noChangeArrowheads="1"/>
          </p:cNvSpPr>
          <p:nvPr/>
        </p:nvSpPr>
        <p:spPr bwMode="gray">
          <a:xfrm>
            <a:off x="838200" y="304800"/>
            <a:ext cx="8077200" cy="2743200"/>
          </a:xfrm>
          <a:prstGeom prst="roundRect">
            <a:avLst>
              <a:gd name="adj" fmla="val 16407"/>
            </a:avLst>
          </a:prstGeom>
          <a:gradFill rotWithShape="1">
            <a:gsLst>
              <a:gs pos="0">
                <a:srgbClr val="99FFCC"/>
              </a:gs>
              <a:gs pos="50000">
                <a:srgbClr val="99FFCC">
                  <a:gamma/>
                  <a:tint val="0"/>
                  <a:invGamma/>
                </a:srgbClr>
              </a:gs>
              <a:gs pos="100000">
                <a:srgbClr val="99FFCC"/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tIns="241200" bIns="9144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3: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20/10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1.Thầy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thuốc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2.Quân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Phụ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Nam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8" name="Group 55"/>
          <p:cNvGrpSpPr/>
          <p:nvPr/>
        </p:nvGrpSpPr>
        <p:grpSpPr>
          <a:xfrm rot="5400000">
            <a:off x="-30162" y="3078163"/>
            <a:ext cx="992187" cy="930275"/>
            <a:chOff x="1872" y="1824"/>
            <a:chExt cx="2014" cy="1821"/>
          </a:xfrm>
        </p:grpSpPr>
        <p:sp>
          <p:nvSpPr>
            <p:cNvPr id="53304" name="AutoShape 56"/>
            <p:cNvSpPr>
              <a:spLocks noChangeArrowheads="1"/>
            </p:cNvSpPr>
            <p:nvPr/>
          </p:nvSpPr>
          <p:spPr bwMode="gray">
            <a:xfrm rot="16200000" flipH="1">
              <a:off x="1821" y="256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305" name="AutoShape 57"/>
            <p:cNvSpPr>
              <a:spLocks noChangeArrowheads="1"/>
            </p:cNvSpPr>
            <p:nvPr/>
          </p:nvSpPr>
          <p:spPr bwMode="gray">
            <a:xfrm rot="5400000" flipH="1">
              <a:off x="3629" y="253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306" name="AutoShape 5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98" name="Oval 59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1299" name="Oval 60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53309" name="Oval 61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01" name="Oval 62"/>
            <p:cNvSpPr/>
            <p:nvPr/>
          </p:nvSpPr>
          <p:spPr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53311" name="Oval 63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03" name="Oval 64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65"/>
          <p:cNvGrpSpPr/>
          <p:nvPr/>
        </p:nvGrpSpPr>
        <p:grpSpPr>
          <a:xfrm rot="5400000">
            <a:off x="-68262" y="4868863"/>
            <a:ext cx="1066800" cy="930275"/>
            <a:chOff x="1872" y="1824"/>
            <a:chExt cx="2014" cy="1821"/>
          </a:xfrm>
        </p:grpSpPr>
        <p:sp>
          <p:nvSpPr>
            <p:cNvPr id="53314" name="AutoShape 66"/>
            <p:cNvSpPr>
              <a:spLocks noChangeArrowheads="1"/>
            </p:cNvSpPr>
            <p:nvPr/>
          </p:nvSpPr>
          <p:spPr bwMode="gray">
            <a:xfrm rot="16200000" flipH="1">
              <a:off x="1822" y="2568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315" name="AutoShape 67"/>
            <p:cNvSpPr>
              <a:spLocks noChangeArrowheads="1"/>
            </p:cNvSpPr>
            <p:nvPr/>
          </p:nvSpPr>
          <p:spPr bwMode="gray">
            <a:xfrm rot="5400000" flipH="1">
              <a:off x="3629" y="253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316" name="AutoShape 6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89" name="Oval 69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1290" name="Oval 70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53319" name="Oval 71"/>
            <p:cNvSpPr>
              <a:spLocks noChangeArrowheads="1"/>
            </p:cNvSpPr>
            <p:nvPr/>
          </p:nvSpPr>
          <p:spPr bwMode="gray">
            <a:xfrm>
              <a:off x="2256" y="2001"/>
              <a:ext cx="1259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92" name="Oval 72"/>
            <p:cNvSpPr/>
            <p:nvPr/>
          </p:nvSpPr>
          <p:spPr>
            <a:xfrm>
              <a:off x="2254" y="2124"/>
              <a:ext cx="1200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53321" name="Oval 73"/>
            <p:cNvSpPr>
              <a:spLocks noChangeArrowheads="1"/>
            </p:cNvSpPr>
            <p:nvPr/>
          </p:nvSpPr>
          <p:spPr bwMode="gray">
            <a:xfrm>
              <a:off x="2337" y="2082"/>
              <a:ext cx="1097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94" name="Oval 74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sp>
        <p:nvSpPr>
          <p:cNvPr id="53345" name="AutoShape 97"/>
          <p:cNvSpPr/>
          <p:nvPr/>
        </p:nvSpPr>
        <p:spPr>
          <a:xfrm>
            <a:off x="5562600" y="6324600"/>
            <a:ext cx="1295400" cy="533400"/>
          </a:xfrm>
          <a:prstGeom prst="actionButtonBlank">
            <a:avLst/>
          </a:prstGeom>
          <a:solidFill>
            <a:srgbClr val="92D050"/>
          </a:solidFill>
          <a:ln w="9525">
            <a:noFill/>
          </a:ln>
        </p:spPr>
        <p:txBody>
          <a:bodyPr wrap="none" anchor="ctr" anchorCtr="0"/>
          <a:p>
            <a:pPr algn="ctr"/>
            <a:r>
              <a:rPr sz="2000" b="1" dirty="0">
                <a:solidFill>
                  <a:srgbClr val="FF3300"/>
                </a:solidFill>
                <a:latin typeface="Arial" panose="020B0604020202020204" pitchFamily="34" charset="0"/>
              </a:rPr>
              <a:t>Đồng hồ</a:t>
            </a:r>
            <a:endParaRPr sz="20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3351" name="AutoShape 103"/>
          <p:cNvSpPr/>
          <p:nvPr/>
        </p:nvSpPr>
        <p:spPr>
          <a:xfrm>
            <a:off x="3733800" y="62182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algn="ctr">
              <a:lnSpc>
                <a:spcPct val="90000"/>
              </a:lnSpc>
            </a:pPr>
            <a:r>
              <a:rPr sz="3600" b="1" dirty="0">
                <a:solidFill>
                  <a:srgbClr val="FF0000"/>
                </a:solidFill>
                <a:latin typeface="VNI-Helve" pitchFamily="2" charset="0"/>
              </a:rPr>
              <a:t>00:05</a:t>
            </a:r>
            <a:endParaRPr sz="3600" b="1" dirty="0">
              <a:solidFill>
                <a:srgbClr val="FF0000"/>
              </a:solidFill>
              <a:latin typeface="VNI-Helve" pitchFamily="2" charset="0"/>
            </a:endParaRPr>
          </a:p>
        </p:txBody>
      </p:sp>
      <p:sp>
        <p:nvSpPr>
          <p:cNvPr id="53352" name="AutoShape 104"/>
          <p:cNvSpPr/>
          <p:nvPr/>
        </p:nvSpPr>
        <p:spPr>
          <a:xfrm>
            <a:off x="3733800" y="62182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algn="ctr">
              <a:lnSpc>
                <a:spcPct val="90000"/>
              </a:lnSpc>
            </a:pPr>
            <a:r>
              <a:rPr sz="3600" b="1" dirty="0">
                <a:solidFill>
                  <a:srgbClr val="FF0000"/>
                </a:solidFill>
                <a:latin typeface="VNI-Helve" pitchFamily="2" charset="0"/>
              </a:rPr>
              <a:t>00:04</a:t>
            </a:r>
            <a:endParaRPr sz="3600" b="1" dirty="0">
              <a:solidFill>
                <a:srgbClr val="FF0000"/>
              </a:solidFill>
              <a:latin typeface="VNI-Helve" pitchFamily="2" charset="0"/>
            </a:endParaRPr>
          </a:p>
        </p:txBody>
      </p:sp>
      <p:sp>
        <p:nvSpPr>
          <p:cNvPr id="53353" name="AutoShape 105"/>
          <p:cNvSpPr/>
          <p:nvPr/>
        </p:nvSpPr>
        <p:spPr>
          <a:xfrm>
            <a:off x="3733800" y="62182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algn="ctr">
              <a:lnSpc>
                <a:spcPct val="90000"/>
              </a:lnSpc>
            </a:pPr>
            <a:r>
              <a:rPr sz="3600" b="1" dirty="0">
                <a:solidFill>
                  <a:srgbClr val="FF0000"/>
                </a:solidFill>
                <a:latin typeface="VNI-Helve" pitchFamily="2" charset="0"/>
              </a:rPr>
              <a:t>00:03</a:t>
            </a:r>
            <a:endParaRPr sz="3600" b="1" dirty="0">
              <a:solidFill>
                <a:srgbClr val="FF0000"/>
              </a:solidFill>
              <a:latin typeface="VNI-Helve" pitchFamily="2" charset="0"/>
            </a:endParaRPr>
          </a:p>
        </p:txBody>
      </p:sp>
      <p:sp>
        <p:nvSpPr>
          <p:cNvPr id="53354" name="AutoShape 106"/>
          <p:cNvSpPr/>
          <p:nvPr/>
        </p:nvSpPr>
        <p:spPr>
          <a:xfrm>
            <a:off x="3733800" y="62182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algn="ctr">
              <a:lnSpc>
                <a:spcPct val="90000"/>
              </a:lnSpc>
            </a:pPr>
            <a:r>
              <a:rPr sz="3600" b="1" dirty="0">
                <a:solidFill>
                  <a:srgbClr val="FF0000"/>
                </a:solidFill>
                <a:latin typeface="VNI-Helve" pitchFamily="2" charset="0"/>
              </a:rPr>
              <a:t>00:02</a:t>
            </a:r>
            <a:endParaRPr sz="3600" b="1" dirty="0">
              <a:solidFill>
                <a:srgbClr val="FF0000"/>
              </a:solidFill>
              <a:latin typeface="VNI-Helve" pitchFamily="2" charset="0"/>
            </a:endParaRPr>
          </a:p>
        </p:txBody>
      </p:sp>
      <p:sp>
        <p:nvSpPr>
          <p:cNvPr id="53355" name="AutoShape 107"/>
          <p:cNvSpPr/>
          <p:nvPr/>
        </p:nvSpPr>
        <p:spPr>
          <a:xfrm>
            <a:off x="3733800" y="62182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algn="ctr">
              <a:lnSpc>
                <a:spcPct val="90000"/>
              </a:lnSpc>
            </a:pPr>
            <a:r>
              <a:rPr sz="3600" b="1" dirty="0">
                <a:solidFill>
                  <a:srgbClr val="FF0000"/>
                </a:solidFill>
                <a:latin typeface="VNI-Helve" pitchFamily="2" charset="0"/>
              </a:rPr>
              <a:t>00:01</a:t>
            </a:r>
            <a:endParaRPr sz="3600" b="1" dirty="0">
              <a:solidFill>
                <a:srgbClr val="FF0000"/>
              </a:solidFill>
              <a:latin typeface="VNI-Helve" pitchFamily="2" charset="0"/>
            </a:endParaRPr>
          </a:p>
        </p:txBody>
      </p:sp>
      <p:sp>
        <p:nvSpPr>
          <p:cNvPr id="53356" name="AutoShape 108"/>
          <p:cNvSpPr/>
          <p:nvPr/>
        </p:nvSpPr>
        <p:spPr>
          <a:xfrm>
            <a:off x="3733800" y="62182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algn="ctr">
              <a:lnSpc>
                <a:spcPct val="90000"/>
              </a:lnSpc>
            </a:pPr>
            <a:r>
              <a:rPr sz="3600" b="1" dirty="0">
                <a:solidFill>
                  <a:srgbClr val="FF0000"/>
                </a:solidFill>
                <a:latin typeface="VNI-Helve" pitchFamily="2" charset="0"/>
              </a:rPr>
              <a:t>00:00</a:t>
            </a:r>
            <a:endParaRPr sz="3600" b="1" dirty="0">
              <a:solidFill>
                <a:srgbClr val="FF0000"/>
              </a:solidFill>
              <a:latin typeface="VNI-Helve" pitchFamily="2" charset="0"/>
            </a:endParaRPr>
          </a:p>
        </p:txBody>
      </p:sp>
      <p:grpSp>
        <p:nvGrpSpPr>
          <p:cNvPr id="10" name="Group 74"/>
          <p:cNvGrpSpPr/>
          <p:nvPr/>
        </p:nvGrpSpPr>
        <p:grpSpPr>
          <a:xfrm>
            <a:off x="1219200" y="3352800"/>
            <a:ext cx="7281863" cy="1089025"/>
            <a:chOff x="528" y="1248"/>
            <a:chExt cx="4779" cy="1070"/>
          </a:xfrm>
        </p:grpSpPr>
        <p:sp>
          <p:nvSpPr>
            <p:cNvPr id="53295" name="AutoShape 47"/>
            <p:cNvSpPr>
              <a:spLocks noChangeArrowheads="1"/>
            </p:cNvSpPr>
            <p:nvPr/>
          </p:nvSpPr>
          <p:spPr bwMode="gray">
            <a:xfrm>
              <a:off x="528" y="1248"/>
              <a:ext cx="4779" cy="1070"/>
            </a:xfrm>
            <a:prstGeom prst="roundRect">
              <a:avLst>
                <a:gd name="adj" fmla="val 10889"/>
              </a:avLst>
            </a:prstGeom>
            <a:solidFill>
              <a:srgbClr val="00FFFF"/>
            </a:soli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lIns="1097280" anchor="ctr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endParaRPr>
            </a:p>
          </p:txBody>
        </p:sp>
        <p:sp>
          <p:nvSpPr>
            <p:cNvPr id="11284" name="WordArt 76"/>
            <p:cNvSpPr>
              <a:spLocks noTextEdit="1"/>
            </p:cNvSpPr>
            <p:nvPr/>
          </p:nvSpPr>
          <p:spPr>
            <a:xfrm>
              <a:off x="1008" y="1728"/>
              <a:ext cx="86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 b="1">
                  <a:solidFill>
                    <a:srgbClr val="FF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Đúng</a:t>
              </a:r>
              <a:endParaRPr lang="en-US" sz="3600" b="1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1285" name="Picture 77" descr="mat cuoi"/>
            <p:cNvPicPr>
              <a:picLocks noChangeAspect="1"/>
            </p:cNvPicPr>
            <p:nvPr/>
          </p:nvPicPr>
          <p:blipFill>
            <a:blip r:embed="rId1"/>
            <a:srcRect l="40625" t="41667" r="31250" b="31250"/>
            <a:stretch>
              <a:fillRect/>
            </a:stretch>
          </p:blipFill>
          <p:spPr>
            <a:xfrm>
              <a:off x="3840" y="1392"/>
              <a:ext cx="1056" cy="720"/>
            </a:xfrm>
            <a:prstGeom prst="rect">
              <a:avLst/>
            </a:prstGeom>
            <a:solidFill>
              <a:schemeClr val="hlink"/>
            </a:solidFill>
            <a:ln w="9525">
              <a:noFill/>
            </a:ln>
          </p:spPr>
        </p:pic>
      </p:grpSp>
      <p:grpSp>
        <p:nvGrpSpPr>
          <p:cNvPr id="11" name="Group 78"/>
          <p:cNvGrpSpPr/>
          <p:nvPr/>
        </p:nvGrpSpPr>
        <p:grpSpPr>
          <a:xfrm>
            <a:off x="1219200" y="4953000"/>
            <a:ext cx="7281863" cy="1066800"/>
            <a:chOff x="528" y="2592"/>
            <a:chExt cx="4779" cy="1200"/>
          </a:xfrm>
        </p:grpSpPr>
        <p:sp>
          <p:nvSpPr>
            <p:cNvPr id="53297" name="AutoShape 49"/>
            <p:cNvSpPr>
              <a:spLocks noChangeArrowheads="1"/>
            </p:cNvSpPr>
            <p:nvPr/>
          </p:nvSpPr>
          <p:spPr bwMode="gray">
            <a:xfrm>
              <a:off x="528" y="2592"/>
              <a:ext cx="4779" cy="1200"/>
            </a:xfrm>
            <a:prstGeom prst="roundRect">
              <a:avLst>
                <a:gd name="adj" fmla="val 10889"/>
              </a:avLst>
            </a:prstGeom>
            <a:solidFill>
              <a:srgbClr val="00FFFF"/>
            </a:soli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lIns="1097280" anchor="ctr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endParaRPr>
            </a:p>
          </p:txBody>
        </p:sp>
        <p:sp>
          <p:nvSpPr>
            <p:cNvPr id="11281" name="WordArt 80"/>
            <p:cNvSpPr>
              <a:spLocks noTextEdit="1"/>
            </p:cNvSpPr>
            <p:nvPr/>
          </p:nvSpPr>
          <p:spPr>
            <a:xfrm>
              <a:off x="1056" y="3024"/>
              <a:ext cx="576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 b="1">
                  <a:solidFill>
                    <a:srgbClr val="FF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Sai</a:t>
              </a:r>
              <a:endParaRPr lang="en-US" sz="3600" b="1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1282" name="Picture 81" descr="mat cuoi"/>
            <p:cNvPicPr>
              <a:picLocks noChangeAspect="1"/>
            </p:cNvPicPr>
            <p:nvPr/>
          </p:nvPicPr>
          <p:blipFill>
            <a:blip r:embed="rId2"/>
            <a:srcRect l="40625" t="41667" r="31250" b="29166"/>
            <a:stretch>
              <a:fillRect/>
            </a:stretch>
          </p:blipFill>
          <p:spPr>
            <a:xfrm>
              <a:off x="3888" y="2784"/>
              <a:ext cx="1104" cy="76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6098" name="Oval 82"/>
          <p:cNvSpPr/>
          <p:nvPr/>
        </p:nvSpPr>
        <p:spPr>
          <a:xfrm>
            <a:off x="7620000" y="6400800"/>
            <a:ext cx="1524000" cy="4572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latin typeface="Tahoma" panose="020B0604030504040204" pitchFamily="34" charset="0"/>
              </a:rPr>
              <a:t>KẾT QUẢ</a:t>
            </a:r>
            <a:endParaRPr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 o ch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 o ch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34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6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98"/>
                  </p:tgtEl>
                </p:cond>
              </p:nextCondLst>
            </p:seq>
          </p:childTnLst>
        </p:cTn>
      </p:par>
    </p:tnLst>
    <p:bldLst>
      <p:bldP spid="53294" grpId="0" animBg="1"/>
      <p:bldP spid="53345" grpId="0" animBg="1"/>
      <p:bldP spid="53351" grpId="0" animBg="1"/>
      <p:bldP spid="53352" grpId="0" animBg="1"/>
      <p:bldP spid="53353" grpId="0" animBg="1"/>
      <p:bldP spid="53354" grpId="0" animBg="1"/>
      <p:bldP spid="53355" grpId="0" animBg="1"/>
      <p:bldP spid="533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228600" y="609600"/>
            <a:ext cx="312738" cy="5776913"/>
            <a:chOff x="0" y="739"/>
            <a:chExt cx="185" cy="2794"/>
          </a:xfrm>
        </p:grpSpPr>
        <p:grpSp>
          <p:nvGrpSpPr>
            <p:cNvPr id="12328" name="Group 3"/>
            <p:cNvGrpSpPr/>
            <p:nvPr/>
          </p:nvGrpSpPr>
          <p:grpSpPr>
            <a:xfrm rot="5400000">
              <a:off x="-1277" y="2069"/>
              <a:ext cx="2776" cy="115"/>
              <a:chOff x="0" y="1896"/>
              <a:chExt cx="5760" cy="120"/>
            </a:xfrm>
          </p:grpSpPr>
          <p:sp>
            <p:nvSpPr>
              <p:cNvPr id="12369" name="Rectangle 4"/>
              <p:cNvSpPr/>
              <p:nvPr/>
            </p:nvSpPr>
            <p:spPr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370" name="Rectangle 5"/>
              <p:cNvSpPr/>
              <p:nvPr/>
            </p:nvSpPr>
            <p:spPr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329" name="Group 6"/>
            <p:cNvGrpSpPr/>
            <p:nvPr/>
          </p:nvGrpSpPr>
          <p:grpSpPr>
            <a:xfrm rot="5400000">
              <a:off x="9" y="2208"/>
              <a:ext cx="173" cy="173"/>
              <a:chOff x="1872" y="1824"/>
              <a:chExt cx="2014" cy="1821"/>
            </a:xfrm>
          </p:grpSpPr>
          <p:sp>
            <p:nvSpPr>
              <p:cNvPr id="53255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19" y="2653"/>
                <a:ext cx="30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256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0"/>
                <a:ext cx="31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257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8" y="3562"/>
                <a:ext cx="304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63" name="Oval 1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364" name="Oval 1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60" name="Oval 12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0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66" name="Oval 13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62" name="Oval 14"/>
              <p:cNvSpPr>
                <a:spLocks noChangeArrowheads="1"/>
              </p:cNvSpPr>
              <p:nvPr/>
            </p:nvSpPr>
            <p:spPr bwMode="gray">
              <a:xfrm>
                <a:off x="2334" y="2208"/>
                <a:ext cx="1099" cy="10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68" name="Oval 15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330" name="Group 16"/>
            <p:cNvGrpSpPr/>
            <p:nvPr/>
          </p:nvGrpSpPr>
          <p:grpSpPr>
            <a:xfrm rot="5400000">
              <a:off x="12" y="1622"/>
              <a:ext cx="173" cy="173"/>
              <a:chOff x="1872" y="1824"/>
              <a:chExt cx="2014" cy="1821"/>
            </a:xfrm>
          </p:grpSpPr>
          <p:sp>
            <p:nvSpPr>
              <p:cNvPr id="53265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1" y="2655"/>
                <a:ext cx="30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266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2" y="2492"/>
                <a:ext cx="31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267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1" y="3564"/>
                <a:ext cx="313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54" name="Oval 2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355" name="Oval 2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70" name="Oval 22"/>
              <p:cNvSpPr>
                <a:spLocks noChangeArrowheads="1"/>
              </p:cNvSpPr>
              <p:nvPr/>
            </p:nvSpPr>
            <p:spPr bwMode="gray">
              <a:xfrm>
                <a:off x="2256" y="2002"/>
                <a:ext cx="1260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57" name="Oval 23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72" name="Oval 24"/>
              <p:cNvSpPr>
                <a:spLocks noChangeArrowheads="1"/>
              </p:cNvSpPr>
              <p:nvPr/>
            </p:nvSpPr>
            <p:spPr bwMode="gray">
              <a:xfrm>
                <a:off x="2336" y="2210"/>
                <a:ext cx="1090" cy="10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59" name="Oval 25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331" name="Group 26"/>
            <p:cNvGrpSpPr/>
            <p:nvPr/>
          </p:nvGrpSpPr>
          <p:grpSpPr>
            <a:xfrm rot="5400000">
              <a:off x="0" y="3360"/>
              <a:ext cx="173" cy="173"/>
              <a:chOff x="1872" y="1824"/>
              <a:chExt cx="2014" cy="1821"/>
            </a:xfrm>
          </p:grpSpPr>
          <p:sp>
            <p:nvSpPr>
              <p:cNvPr id="53275" name="AutoShape 27"/>
              <p:cNvSpPr>
                <a:spLocks noChangeArrowheads="1"/>
              </p:cNvSpPr>
              <p:nvPr/>
            </p:nvSpPr>
            <p:spPr bwMode="gray">
              <a:xfrm rot="16200000" flipH="1">
                <a:off x="1824" y="2658"/>
                <a:ext cx="30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276" name="AutoShape 28"/>
              <p:cNvSpPr>
                <a:spLocks noChangeArrowheads="1"/>
              </p:cNvSpPr>
              <p:nvPr/>
            </p:nvSpPr>
            <p:spPr bwMode="gray">
              <a:xfrm rot="5400000" flipH="1">
                <a:off x="3625" y="2494"/>
                <a:ext cx="31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277" name="AutoShape 29"/>
              <p:cNvSpPr>
                <a:spLocks noChangeArrowheads="1"/>
              </p:cNvSpPr>
              <p:nvPr/>
            </p:nvSpPr>
            <p:spPr bwMode="gray">
              <a:xfrm rot="10800000" flipH="1">
                <a:off x="2724" y="3566"/>
                <a:ext cx="313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45" name="Oval 3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346" name="Oval 3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80" name="Oval 32"/>
              <p:cNvSpPr>
                <a:spLocks noChangeArrowheads="1"/>
              </p:cNvSpPr>
              <p:nvPr/>
            </p:nvSpPr>
            <p:spPr bwMode="gray">
              <a:xfrm>
                <a:off x="2259" y="2004"/>
                <a:ext cx="1260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48" name="Oval 33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82" name="Oval 34"/>
              <p:cNvSpPr>
                <a:spLocks noChangeArrowheads="1"/>
              </p:cNvSpPr>
              <p:nvPr/>
            </p:nvSpPr>
            <p:spPr bwMode="gray">
              <a:xfrm>
                <a:off x="2340" y="2212"/>
                <a:ext cx="1090" cy="10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50" name="Oval 35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332" name="Group 36"/>
            <p:cNvGrpSpPr/>
            <p:nvPr/>
          </p:nvGrpSpPr>
          <p:grpSpPr>
            <a:xfrm rot="5400000">
              <a:off x="12" y="2784"/>
              <a:ext cx="173" cy="173"/>
              <a:chOff x="1872" y="1824"/>
              <a:chExt cx="2014" cy="1821"/>
            </a:xfrm>
          </p:grpSpPr>
          <p:sp>
            <p:nvSpPr>
              <p:cNvPr id="53285" name="AutoShape 37"/>
              <p:cNvSpPr>
                <a:spLocks noChangeArrowheads="1"/>
              </p:cNvSpPr>
              <p:nvPr/>
            </p:nvSpPr>
            <p:spPr bwMode="gray">
              <a:xfrm rot="16200000" flipH="1">
                <a:off x="1782" y="2647"/>
                <a:ext cx="306" cy="22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286" name="AutoShape 38"/>
              <p:cNvSpPr>
                <a:spLocks noChangeArrowheads="1"/>
              </p:cNvSpPr>
              <p:nvPr/>
            </p:nvSpPr>
            <p:spPr bwMode="gray">
              <a:xfrm rot="5400000" flipH="1">
                <a:off x="3627" y="2492"/>
                <a:ext cx="31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287" name="AutoShape 39"/>
              <p:cNvSpPr>
                <a:spLocks noChangeArrowheads="1"/>
              </p:cNvSpPr>
              <p:nvPr/>
            </p:nvSpPr>
            <p:spPr bwMode="gray">
              <a:xfrm rot="10800000" flipH="1">
                <a:off x="2726" y="3564"/>
                <a:ext cx="304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36" name="Oval 4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337" name="Oval 4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90" name="Oval 42"/>
              <p:cNvSpPr>
                <a:spLocks noChangeArrowheads="1"/>
              </p:cNvSpPr>
              <p:nvPr/>
            </p:nvSpPr>
            <p:spPr bwMode="gray">
              <a:xfrm>
                <a:off x="2252" y="2002"/>
                <a:ext cx="1260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39" name="Oval 43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92" name="Oval 44"/>
              <p:cNvSpPr>
                <a:spLocks noChangeArrowheads="1"/>
              </p:cNvSpPr>
              <p:nvPr/>
            </p:nvSpPr>
            <p:spPr bwMode="gray">
              <a:xfrm>
                <a:off x="2333" y="2210"/>
                <a:ext cx="1099" cy="10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41" name="Oval 45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3294" name="AutoShape 46"/>
          <p:cNvSpPr>
            <a:spLocks noChangeArrowheads="1"/>
          </p:cNvSpPr>
          <p:nvPr/>
        </p:nvSpPr>
        <p:spPr bwMode="gray">
          <a:xfrm>
            <a:off x="838200" y="304800"/>
            <a:ext cx="8077200" cy="2743200"/>
          </a:xfrm>
          <a:prstGeom prst="roundRect">
            <a:avLst>
              <a:gd name="adj" fmla="val 16407"/>
            </a:avLst>
          </a:prstGeom>
          <a:gradFill rotWithShape="1">
            <a:gsLst>
              <a:gs pos="0">
                <a:srgbClr val="99FFCC"/>
              </a:gs>
              <a:gs pos="50000">
                <a:srgbClr val="99FFCC">
                  <a:gamma/>
                  <a:tint val="0"/>
                  <a:invGamma/>
                </a:srgbClr>
              </a:gs>
              <a:gs pos="100000">
                <a:srgbClr val="99FFCC"/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tIns="241200" bIns="9144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4: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tặng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1.Bàn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ghế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2.Thiệp,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 Ti vi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8" name="Group 55"/>
          <p:cNvGrpSpPr/>
          <p:nvPr/>
        </p:nvGrpSpPr>
        <p:grpSpPr>
          <a:xfrm rot="5400000">
            <a:off x="-30162" y="3078163"/>
            <a:ext cx="992187" cy="930275"/>
            <a:chOff x="1872" y="1824"/>
            <a:chExt cx="2014" cy="1821"/>
          </a:xfrm>
        </p:grpSpPr>
        <p:sp>
          <p:nvSpPr>
            <p:cNvPr id="53304" name="AutoShape 56"/>
            <p:cNvSpPr>
              <a:spLocks noChangeArrowheads="1"/>
            </p:cNvSpPr>
            <p:nvPr/>
          </p:nvSpPr>
          <p:spPr bwMode="gray">
            <a:xfrm rot="16200000" flipH="1">
              <a:off x="1821" y="256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305" name="AutoShape 57"/>
            <p:cNvSpPr>
              <a:spLocks noChangeArrowheads="1"/>
            </p:cNvSpPr>
            <p:nvPr/>
          </p:nvSpPr>
          <p:spPr bwMode="gray">
            <a:xfrm rot="5400000" flipH="1">
              <a:off x="3629" y="253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306" name="AutoShape 5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2" name="Oval 59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2323" name="Oval 60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53309" name="Oval 61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5" name="Oval 62"/>
            <p:cNvSpPr/>
            <p:nvPr/>
          </p:nvSpPr>
          <p:spPr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53311" name="Oval 63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7" name="Oval 64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65"/>
          <p:cNvGrpSpPr/>
          <p:nvPr/>
        </p:nvGrpSpPr>
        <p:grpSpPr>
          <a:xfrm rot="5400000">
            <a:off x="-68262" y="4868863"/>
            <a:ext cx="1066800" cy="930275"/>
            <a:chOff x="1872" y="1824"/>
            <a:chExt cx="2014" cy="1821"/>
          </a:xfrm>
        </p:grpSpPr>
        <p:sp>
          <p:nvSpPr>
            <p:cNvPr id="53314" name="AutoShape 66"/>
            <p:cNvSpPr>
              <a:spLocks noChangeArrowheads="1"/>
            </p:cNvSpPr>
            <p:nvPr/>
          </p:nvSpPr>
          <p:spPr bwMode="gray">
            <a:xfrm rot="16200000" flipH="1">
              <a:off x="1822" y="2568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315" name="AutoShape 67"/>
            <p:cNvSpPr>
              <a:spLocks noChangeArrowheads="1"/>
            </p:cNvSpPr>
            <p:nvPr/>
          </p:nvSpPr>
          <p:spPr bwMode="gray">
            <a:xfrm rot="5400000" flipH="1">
              <a:off x="3629" y="253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316" name="AutoShape 6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13" name="Oval 69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2314" name="Oval 70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53319" name="Oval 71"/>
            <p:cNvSpPr>
              <a:spLocks noChangeArrowheads="1"/>
            </p:cNvSpPr>
            <p:nvPr/>
          </p:nvSpPr>
          <p:spPr bwMode="gray">
            <a:xfrm>
              <a:off x="2256" y="2001"/>
              <a:ext cx="1259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16" name="Oval 72"/>
            <p:cNvSpPr/>
            <p:nvPr/>
          </p:nvSpPr>
          <p:spPr>
            <a:xfrm>
              <a:off x="2254" y="2124"/>
              <a:ext cx="1200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53321" name="Oval 73"/>
            <p:cNvSpPr>
              <a:spLocks noChangeArrowheads="1"/>
            </p:cNvSpPr>
            <p:nvPr/>
          </p:nvSpPr>
          <p:spPr bwMode="gray">
            <a:xfrm>
              <a:off x="2337" y="2082"/>
              <a:ext cx="1097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18" name="Oval 74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sp>
        <p:nvSpPr>
          <p:cNvPr id="53345" name="AutoShape 97"/>
          <p:cNvSpPr/>
          <p:nvPr/>
        </p:nvSpPr>
        <p:spPr>
          <a:xfrm>
            <a:off x="5562600" y="6324600"/>
            <a:ext cx="1295400" cy="533400"/>
          </a:xfrm>
          <a:prstGeom prst="actionButtonBlank">
            <a:avLst/>
          </a:prstGeom>
          <a:solidFill>
            <a:srgbClr val="92D050"/>
          </a:solidFill>
          <a:ln w="9525">
            <a:noFill/>
          </a:ln>
        </p:spPr>
        <p:txBody>
          <a:bodyPr wrap="none" anchor="ctr" anchorCtr="0"/>
          <a:p>
            <a:pPr algn="ctr"/>
            <a:r>
              <a:rPr sz="2000" b="1" dirty="0">
                <a:solidFill>
                  <a:srgbClr val="FF3300"/>
                </a:solidFill>
                <a:latin typeface="Arial" panose="020B0604020202020204" pitchFamily="34" charset="0"/>
              </a:rPr>
              <a:t>Đồng hồ</a:t>
            </a:r>
            <a:endParaRPr sz="20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3351" name="AutoShape 103"/>
          <p:cNvSpPr/>
          <p:nvPr/>
        </p:nvSpPr>
        <p:spPr>
          <a:xfrm>
            <a:off x="3733800" y="62182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algn="ctr">
              <a:lnSpc>
                <a:spcPct val="90000"/>
              </a:lnSpc>
            </a:pPr>
            <a:r>
              <a:rPr sz="3600" b="1" dirty="0">
                <a:solidFill>
                  <a:srgbClr val="FF0000"/>
                </a:solidFill>
                <a:latin typeface="VNI-Helve" pitchFamily="2" charset="0"/>
              </a:rPr>
              <a:t>00:05</a:t>
            </a:r>
            <a:endParaRPr sz="3600" b="1" dirty="0">
              <a:solidFill>
                <a:srgbClr val="FF0000"/>
              </a:solidFill>
              <a:latin typeface="VNI-Helve" pitchFamily="2" charset="0"/>
            </a:endParaRPr>
          </a:p>
        </p:txBody>
      </p:sp>
      <p:sp>
        <p:nvSpPr>
          <p:cNvPr id="53352" name="AutoShape 104"/>
          <p:cNvSpPr/>
          <p:nvPr/>
        </p:nvSpPr>
        <p:spPr>
          <a:xfrm>
            <a:off x="3733800" y="62182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algn="ctr">
              <a:lnSpc>
                <a:spcPct val="90000"/>
              </a:lnSpc>
            </a:pPr>
            <a:r>
              <a:rPr sz="3600" b="1" dirty="0">
                <a:solidFill>
                  <a:srgbClr val="FF0000"/>
                </a:solidFill>
                <a:latin typeface="VNI-Helve" pitchFamily="2" charset="0"/>
              </a:rPr>
              <a:t>00:04</a:t>
            </a:r>
            <a:endParaRPr sz="3600" b="1" dirty="0">
              <a:solidFill>
                <a:srgbClr val="FF0000"/>
              </a:solidFill>
              <a:latin typeface="VNI-Helve" pitchFamily="2" charset="0"/>
            </a:endParaRPr>
          </a:p>
        </p:txBody>
      </p:sp>
      <p:sp>
        <p:nvSpPr>
          <p:cNvPr id="53353" name="AutoShape 105"/>
          <p:cNvSpPr/>
          <p:nvPr/>
        </p:nvSpPr>
        <p:spPr>
          <a:xfrm>
            <a:off x="3733800" y="62182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algn="ctr">
              <a:lnSpc>
                <a:spcPct val="90000"/>
              </a:lnSpc>
            </a:pPr>
            <a:r>
              <a:rPr sz="3600" b="1" dirty="0">
                <a:solidFill>
                  <a:srgbClr val="FF0000"/>
                </a:solidFill>
                <a:latin typeface="VNI-Helve" pitchFamily="2" charset="0"/>
              </a:rPr>
              <a:t>00:03</a:t>
            </a:r>
            <a:endParaRPr sz="3600" b="1" dirty="0">
              <a:solidFill>
                <a:srgbClr val="FF0000"/>
              </a:solidFill>
              <a:latin typeface="VNI-Helve" pitchFamily="2" charset="0"/>
            </a:endParaRPr>
          </a:p>
        </p:txBody>
      </p:sp>
      <p:sp>
        <p:nvSpPr>
          <p:cNvPr id="53354" name="AutoShape 106"/>
          <p:cNvSpPr/>
          <p:nvPr/>
        </p:nvSpPr>
        <p:spPr>
          <a:xfrm>
            <a:off x="3733800" y="62182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algn="ctr">
              <a:lnSpc>
                <a:spcPct val="90000"/>
              </a:lnSpc>
            </a:pPr>
            <a:r>
              <a:rPr sz="3600" b="1" dirty="0">
                <a:solidFill>
                  <a:srgbClr val="FF0000"/>
                </a:solidFill>
                <a:latin typeface="VNI-Helve" pitchFamily="2" charset="0"/>
              </a:rPr>
              <a:t>00:02</a:t>
            </a:r>
            <a:endParaRPr sz="3600" b="1" dirty="0">
              <a:solidFill>
                <a:srgbClr val="FF0000"/>
              </a:solidFill>
              <a:latin typeface="VNI-Helve" pitchFamily="2" charset="0"/>
            </a:endParaRPr>
          </a:p>
        </p:txBody>
      </p:sp>
      <p:sp>
        <p:nvSpPr>
          <p:cNvPr id="53355" name="AutoShape 107"/>
          <p:cNvSpPr/>
          <p:nvPr/>
        </p:nvSpPr>
        <p:spPr>
          <a:xfrm>
            <a:off x="3733800" y="62182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algn="ctr">
              <a:lnSpc>
                <a:spcPct val="90000"/>
              </a:lnSpc>
            </a:pPr>
            <a:r>
              <a:rPr sz="3600" b="1" dirty="0">
                <a:solidFill>
                  <a:srgbClr val="FF0000"/>
                </a:solidFill>
                <a:latin typeface="VNI-Helve" pitchFamily="2" charset="0"/>
              </a:rPr>
              <a:t>00:01</a:t>
            </a:r>
            <a:endParaRPr sz="3600" b="1" dirty="0">
              <a:solidFill>
                <a:srgbClr val="FF0000"/>
              </a:solidFill>
              <a:latin typeface="VNI-Helve" pitchFamily="2" charset="0"/>
            </a:endParaRPr>
          </a:p>
        </p:txBody>
      </p:sp>
      <p:sp>
        <p:nvSpPr>
          <p:cNvPr id="53356" name="AutoShape 108"/>
          <p:cNvSpPr/>
          <p:nvPr/>
        </p:nvSpPr>
        <p:spPr>
          <a:xfrm>
            <a:off x="3733800" y="62182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algn="ctr">
              <a:lnSpc>
                <a:spcPct val="90000"/>
              </a:lnSpc>
            </a:pPr>
            <a:r>
              <a:rPr sz="3600" b="1" dirty="0">
                <a:solidFill>
                  <a:srgbClr val="FF0000"/>
                </a:solidFill>
                <a:latin typeface="VNI-Helve" pitchFamily="2" charset="0"/>
              </a:rPr>
              <a:t>00:00</a:t>
            </a:r>
            <a:endParaRPr sz="3600" b="1" dirty="0">
              <a:solidFill>
                <a:srgbClr val="FF0000"/>
              </a:solidFill>
              <a:latin typeface="VNI-Helve" pitchFamily="2" charset="0"/>
            </a:endParaRPr>
          </a:p>
        </p:txBody>
      </p:sp>
      <p:grpSp>
        <p:nvGrpSpPr>
          <p:cNvPr id="10" name="Group 74"/>
          <p:cNvGrpSpPr/>
          <p:nvPr/>
        </p:nvGrpSpPr>
        <p:grpSpPr>
          <a:xfrm>
            <a:off x="1219200" y="3352800"/>
            <a:ext cx="7281863" cy="1089025"/>
            <a:chOff x="528" y="1248"/>
            <a:chExt cx="4779" cy="1070"/>
          </a:xfrm>
        </p:grpSpPr>
        <p:sp>
          <p:nvSpPr>
            <p:cNvPr id="53295" name="AutoShape 47"/>
            <p:cNvSpPr>
              <a:spLocks noChangeArrowheads="1"/>
            </p:cNvSpPr>
            <p:nvPr/>
          </p:nvSpPr>
          <p:spPr bwMode="gray">
            <a:xfrm>
              <a:off x="528" y="1248"/>
              <a:ext cx="4779" cy="1070"/>
            </a:xfrm>
            <a:prstGeom prst="roundRect">
              <a:avLst>
                <a:gd name="adj" fmla="val 10889"/>
              </a:avLst>
            </a:prstGeom>
            <a:solidFill>
              <a:srgbClr val="00FFFF"/>
            </a:soli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lIns="1097280" anchor="ctr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endParaRPr>
            </a:p>
          </p:txBody>
        </p:sp>
        <p:sp>
          <p:nvSpPr>
            <p:cNvPr id="12308" name="WordArt 76"/>
            <p:cNvSpPr>
              <a:spLocks noTextEdit="1"/>
            </p:cNvSpPr>
            <p:nvPr/>
          </p:nvSpPr>
          <p:spPr>
            <a:xfrm>
              <a:off x="1008" y="1728"/>
              <a:ext cx="86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 b="1">
                  <a:solidFill>
                    <a:srgbClr val="FF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Đúng</a:t>
              </a:r>
              <a:endParaRPr lang="en-US" sz="3600" b="1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2309" name="Picture 77" descr="mat cuoi"/>
            <p:cNvPicPr>
              <a:picLocks noChangeAspect="1"/>
            </p:cNvPicPr>
            <p:nvPr/>
          </p:nvPicPr>
          <p:blipFill>
            <a:blip r:embed="rId1"/>
            <a:srcRect l="40625" t="41667" r="31250" b="31250"/>
            <a:stretch>
              <a:fillRect/>
            </a:stretch>
          </p:blipFill>
          <p:spPr>
            <a:xfrm>
              <a:off x="3840" y="1392"/>
              <a:ext cx="1056" cy="720"/>
            </a:xfrm>
            <a:prstGeom prst="rect">
              <a:avLst/>
            </a:prstGeom>
            <a:solidFill>
              <a:schemeClr val="hlink"/>
            </a:solidFill>
            <a:ln w="9525">
              <a:noFill/>
            </a:ln>
          </p:spPr>
        </p:pic>
      </p:grpSp>
      <p:grpSp>
        <p:nvGrpSpPr>
          <p:cNvPr id="11" name="Group 78"/>
          <p:cNvGrpSpPr/>
          <p:nvPr/>
        </p:nvGrpSpPr>
        <p:grpSpPr>
          <a:xfrm>
            <a:off x="1219200" y="4953000"/>
            <a:ext cx="7281863" cy="1066800"/>
            <a:chOff x="528" y="2592"/>
            <a:chExt cx="4779" cy="1200"/>
          </a:xfrm>
        </p:grpSpPr>
        <p:sp>
          <p:nvSpPr>
            <p:cNvPr id="53297" name="AutoShape 49"/>
            <p:cNvSpPr>
              <a:spLocks noChangeArrowheads="1"/>
            </p:cNvSpPr>
            <p:nvPr/>
          </p:nvSpPr>
          <p:spPr bwMode="gray">
            <a:xfrm>
              <a:off x="528" y="2592"/>
              <a:ext cx="4779" cy="1200"/>
            </a:xfrm>
            <a:prstGeom prst="roundRect">
              <a:avLst>
                <a:gd name="adj" fmla="val 10889"/>
              </a:avLst>
            </a:prstGeom>
            <a:solidFill>
              <a:srgbClr val="00FFFF"/>
            </a:soli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lIns="1097280" anchor="ctr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endParaRPr>
            </a:p>
          </p:txBody>
        </p:sp>
        <p:sp>
          <p:nvSpPr>
            <p:cNvPr id="12305" name="WordArt 80"/>
            <p:cNvSpPr>
              <a:spLocks noTextEdit="1"/>
            </p:cNvSpPr>
            <p:nvPr/>
          </p:nvSpPr>
          <p:spPr>
            <a:xfrm>
              <a:off x="1056" y="3024"/>
              <a:ext cx="576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 b="1">
                  <a:solidFill>
                    <a:srgbClr val="FF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Sai</a:t>
              </a:r>
              <a:endParaRPr lang="en-US" sz="3600" b="1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2306" name="Picture 81" descr="mat cuoi"/>
            <p:cNvPicPr>
              <a:picLocks noChangeAspect="1"/>
            </p:cNvPicPr>
            <p:nvPr/>
          </p:nvPicPr>
          <p:blipFill>
            <a:blip r:embed="rId2"/>
            <a:srcRect l="40625" t="41667" r="31250" b="29166"/>
            <a:stretch>
              <a:fillRect/>
            </a:stretch>
          </p:blipFill>
          <p:spPr>
            <a:xfrm>
              <a:off x="3888" y="2784"/>
              <a:ext cx="1104" cy="76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6098" name="Oval 82"/>
          <p:cNvSpPr/>
          <p:nvPr/>
        </p:nvSpPr>
        <p:spPr>
          <a:xfrm>
            <a:off x="7620000" y="6400800"/>
            <a:ext cx="1524000" cy="4572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latin typeface="Tahoma" panose="020B0604030504040204" pitchFamily="34" charset="0"/>
              </a:rPr>
              <a:t>KẾT QUẢ</a:t>
            </a:r>
            <a:endParaRPr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 o ch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 o ch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34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6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98"/>
                  </p:tgtEl>
                </p:cond>
              </p:nextCondLst>
            </p:seq>
          </p:childTnLst>
        </p:cTn>
      </p:par>
    </p:tnLst>
    <p:bldLst>
      <p:bldP spid="53294" grpId="0" animBg="1"/>
      <p:bldP spid="53345" grpId="0" animBg="1"/>
      <p:bldP spid="53351" grpId="0" animBg="1"/>
      <p:bldP spid="53352" grpId="0" animBg="1"/>
      <p:bldP spid="53353" grpId="0" animBg="1"/>
      <p:bldP spid="53354" grpId="0" animBg="1"/>
      <p:bldP spid="53355" grpId="0" animBg="1"/>
      <p:bldP spid="533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khung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Text Box 3"/>
          <p:cNvSpPr txBox="1"/>
          <p:nvPr/>
        </p:nvSpPr>
        <p:spPr>
          <a:xfrm>
            <a:off x="1676400" y="1905000"/>
            <a:ext cx="5715000" cy="4094163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endParaRPr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sz="4000" dirty="0">
                <a:latin typeface=".VnBlack" panose="020B7200000000000000" pitchFamily="34" charset="0"/>
              </a:rPr>
              <a:t>Trao tÆng yªu th­¬ng</a:t>
            </a:r>
            <a:endParaRPr sz="4000" dirty="0">
              <a:latin typeface=".VnBlack" panose="020B7200000000000000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sz="8000" dirty="0">
              <a:latin typeface=".VnTime" panose="020B7200000000000000" pitchFamily="34" charset="0"/>
            </a:endParaRPr>
          </a:p>
        </p:txBody>
      </p:sp>
      <p:pic>
        <p:nvPicPr>
          <p:cNvPr id="35844" name="Em tap lai o to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24600" y="48768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Em tap lai o to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24600" y="48768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38" fill="hold"/>
                                        <p:tgtEl>
                                          <p:spTgt spid="358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138" fill="hold"/>
                                        <p:tgtEl>
                                          <p:spTgt spid="358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 descr="khung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4" name="Ngay-Vui-Mong-8-3_(new)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19800" y="47244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TextBox 4"/>
          <p:cNvSpPr txBox="1"/>
          <p:nvPr/>
        </p:nvSpPr>
        <p:spPr>
          <a:xfrm>
            <a:off x="1447800" y="2590800"/>
            <a:ext cx="6477000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400" dirty="0">
                <a:solidFill>
                  <a:srgbClr val="002060"/>
                </a:solidFill>
                <a:latin typeface=".VnBlack" panose="020B7200000000000000" pitchFamily="34" charset="0"/>
                <a:cs typeface="Times New Roman" panose="02020603050405020304" pitchFamily="18" charset="0"/>
              </a:rPr>
              <a:t>Van nghÖ ch</a:t>
            </a:r>
            <a:r>
              <a:rPr sz="4400" dirty="0">
                <a:solidFill>
                  <a:srgbClr val="002060"/>
                </a:solidFill>
                <a:latin typeface=".VnBlack" panose="020B7200000000000000" pitchFamily="34" charset="0"/>
                <a:ea typeface="Times New Roman" panose="02020603050405020304" pitchFamily="18" charset="0"/>
              </a:rPr>
              <a:t>µ</a:t>
            </a:r>
            <a:r>
              <a:rPr sz="4400" dirty="0">
                <a:solidFill>
                  <a:srgbClr val="002060"/>
                </a:solidFill>
                <a:latin typeface=".VnBlack" panose="020B7200000000000000" pitchFamily="34" charset="0"/>
                <a:cs typeface="Times New Roman" panose="02020603050405020304" pitchFamily="18" charset="0"/>
              </a:rPr>
              <a:t>o mõng ng</a:t>
            </a:r>
            <a:r>
              <a:rPr sz="4400" dirty="0">
                <a:solidFill>
                  <a:srgbClr val="002060"/>
                </a:solidFill>
                <a:latin typeface=".VnBlack" panose="020B7200000000000000" pitchFamily="34" charset="0"/>
                <a:ea typeface="Times New Roman" panose="02020603050405020304" pitchFamily="18" charset="0"/>
              </a:rPr>
              <a:t>µ</a:t>
            </a:r>
            <a:r>
              <a:rPr sz="4400" dirty="0">
                <a:solidFill>
                  <a:srgbClr val="002060"/>
                </a:solidFill>
                <a:latin typeface=".VnBlack" panose="020B7200000000000000" pitchFamily="34" charset="0"/>
                <a:cs typeface="Times New Roman" panose="02020603050405020304" pitchFamily="18" charset="0"/>
              </a:rPr>
              <a:t>y 20/10</a:t>
            </a:r>
            <a:endParaRPr lang="vi-VN" altLang="x-none" sz="4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6" fill="hold"/>
                                        <p:tgtEl>
                                          <p:spTgt spid="460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 descr="EJ023"/>
          <p:cNvPicPr>
            <a:picLocks noChangeAspect="1"/>
          </p:cNvPicPr>
          <p:nvPr>
            <p:ph idx="1"/>
          </p:nvPr>
        </p:nvPicPr>
        <p:blipFill>
          <a:blip r:embed="rId1"/>
          <a:srcRect l="10834" t="5556" r="5833" b="3333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pic>
        <p:nvPicPr>
          <p:cNvPr id="15363" name="Picture 4" descr="Nhanh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24200" cy="2401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18" descr="C:\Users\NGOCTHANH\Desktop\anh dep\mc_05030402j_j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343400"/>
            <a:ext cx="733425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18" descr="C:\Users\NGOCTHANH\Desktop\anh dep\mc_05030402j_j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953000"/>
            <a:ext cx="733425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18" descr="C:\Users\NGOCTHANH\Desktop\anh dep\mc_05030402j_j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334000"/>
            <a:ext cx="733425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26" descr="AN4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-304800"/>
            <a:ext cx="1600200" cy="1217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27" descr="AN4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457200"/>
            <a:ext cx="1600200" cy="1217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18" descr="C:\Users\NGOCTHANH\Desktop\anh dep\mc_05030402j_j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81400"/>
            <a:ext cx="733425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18" descr="C:\Users\NGOCTHANH\Desktop\anh dep\mc_05030402j_j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1800"/>
            <a:ext cx="733425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33" descr="AN4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914400"/>
            <a:ext cx="1600200" cy="1217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2" name="Picture 18" descr="C:\Users\NGOCTHANH\Desktop\anh dep\mc_05030402j_j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5334000"/>
            <a:ext cx="733425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3" name="Picture 18" descr="C:\Users\NGOCTHANH\Desktop\anh dep\mc_05030402j_j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257800"/>
            <a:ext cx="733425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4" name="Picture 18" descr="C:\Users\NGOCTHANH\Desktop\anh dep\mc_05030402j_j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5334000"/>
            <a:ext cx="733425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5" name="Picture 18" descr="C:\Users\NGOCTHANH\Desktop\anh dep\mc_05030402j_j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5257800"/>
            <a:ext cx="733425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6" name="Picture 18" descr="C:\Users\NGOCTHANH\Desktop\anh dep\mc_05030402j_j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5257800"/>
            <a:ext cx="733425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626" name="Picture 42" descr="Picturegaubu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304800"/>
            <a:ext cx="156845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629" name="Picture 45" descr="Picturegaubu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457200"/>
            <a:ext cx="156845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630" name="Picture 46" descr="Picturegaubu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962400"/>
            <a:ext cx="156845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0" name="Picture 47" descr="nobuo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0" y="-152400"/>
            <a:ext cx="11620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1" name="Picture 48" descr="nobuo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95950"/>
            <a:ext cx="1162050" cy="1162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82" name="WordArt 49"/>
          <p:cNvSpPr>
            <a:spLocks noTextEdit="1"/>
          </p:cNvSpPr>
          <p:nvPr/>
        </p:nvSpPr>
        <p:spPr>
          <a:xfrm>
            <a:off x="1752600" y="2590800"/>
            <a:ext cx="57150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học đến đây là hết rồi!</a:t>
            </a:r>
            <a:endParaRPr 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" name="Đi Đường Em Nhớ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58000" y="52578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06 0.20878 C -0.13698 0.17433 -0.14306 0.12462 -0.11962 0.11121 C -0.11736 0.10034 -0.11528 0.09826 -0.10972 0.09179 C -0.10504 0.07907 -0.10017 0.06844 -0.09514 0.05549 C -0.08021 0.05641 -0.06493 0.05919 -0.04983 0.05826 C -0.04097 0.0578 -0.03976 0.02451 -0.03351 0.01387 C -0.03142 0.00393 -0.03142 -0.01873 -0.02552 -0.02497 C -0.02101 -0.0296 -0.01563 -0.03052 -0.01076 -0.03353 C -0.0092 -0.03445 -0.0059 -0.0363 -0.0059 -0.03607 C 0.00382 -0.03353 0.01076 -0.02752 0.01996 -0.0222 C 0.03125 -0.00393 0.03351 0.00092 0.0493 0.00532 C 0.05521 0.00901 0.06111 0.01063 0.06719 0.01387 C 0.08003 0.00855 0.0691 0.01641 0.07517 0.00254 C 0.07934 -0.00671 0.08559 -0.01318 0.08993 -0.0222 C 0.09114 -0.02474 0.09132 -0.02937 0.09305 -0.03052 C 0.09774 -0.03353 0.10295 -0.0326 0.10764 -0.03353 C 0.11406 -0.02266 0.11424 -0.01873 0.12222 -0.02775 C 0.12326 -0.0333 0.12569 -0.0444 0.12569 -0.04416 " pathEditMode="relative" rAng="0" ptsTypes="fffffffffffffffffA">
                                      <p:cBhvr>
                                        <p:cTn id="6" dur="5000" fill="hold"/>
                                        <p:tgtEl>
                                          <p:spTgt spid="67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12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06 0.20878 C -0.13698 0.17433 -0.14306 0.12462 -0.11962 0.11121 C -0.11736 0.10034 -0.11528 0.09826 -0.10972 0.09179 C -0.10504 0.07907 -0.10017 0.06844 -0.09514 0.05549 C -0.08021 0.05641 -0.06493 0.05919 -0.04983 0.05826 C -0.04097 0.0578 -0.03976 0.02451 -0.03351 0.01387 C -0.03142 0.00393 -0.03142 -0.01873 -0.02552 -0.02497 C -0.02101 -0.0296 -0.01563 -0.03052 -0.01076 -0.03353 C -0.0092 -0.03445 -0.0059 -0.0363 -0.0059 -0.03607 C 0.00382 -0.03353 0.01076 -0.02752 0.01996 -0.0222 C 0.03125 -0.00393 0.03351 0.00092 0.0493 0.00532 C 0.05521 0.00901 0.06111 0.01063 0.06719 0.01387 C 0.08003 0.00855 0.0691 0.01641 0.07517 0.00254 C 0.07934 -0.00671 0.08559 -0.01318 0.08993 -0.0222 C 0.09114 -0.02474 0.09132 -0.02937 0.09305 -0.03052 C 0.09774 -0.03353 0.10295 -0.0326 0.10764 -0.03353 C 0.11406 -0.02266 0.11424 -0.01873 0.12222 -0.02775 C 0.12326 -0.0333 0.12569 -0.0444 0.12569 -0.04416 " pathEditMode="relative" rAng="0" ptsTypes="fffffffffffffffffA">
                                      <p:cBhvr>
                                        <p:cTn id="8" dur="5000" fill="hold"/>
                                        <p:tgtEl>
                                          <p:spTgt spid="67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12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06 0.20878 C -0.13698 0.17433 -0.14306 0.12462 -0.11962 0.11121 C -0.11736 0.10034 -0.11528 0.09826 -0.10972 0.09179 C -0.10504 0.07907 -0.10017 0.06844 -0.09514 0.05549 C -0.08021 0.05641 -0.06493 0.05919 -0.04983 0.05826 C -0.04097 0.0578 -0.03976 0.02451 -0.03351 0.01387 C -0.03142 0.00393 -0.03142 -0.01873 -0.02552 -0.02497 C -0.02101 -0.0296 -0.01563 -0.03052 -0.01076 -0.03353 C -0.0092 -0.03445 -0.0059 -0.0363 -0.0059 -0.03607 C 0.00382 -0.03353 0.01076 -0.02752 0.01996 -0.0222 C 0.03125 -0.00393 0.03351 0.00092 0.0493 0.00532 C 0.05521 0.00901 0.06111 0.01063 0.06719 0.01387 C 0.08003 0.00855 0.0691 0.01641 0.07517 0.00254 C 0.07934 -0.00671 0.08559 -0.01318 0.08993 -0.0222 C 0.09114 -0.02474 0.09132 -0.02937 0.09305 -0.03052 C 0.09774 -0.03353 0.10295 -0.0326 0.10764 -0.03353 C 0.11406 -0.02266 0.11424 -0.01873 0.12222 -0.02775 C 0.12326 -0.0333 0.12569 -0.0444 0.12569 -0.04416 " pathEditMode="relative" rAng="0" ptsTypes="fffffffffffffffffA">
                                      <p:cBhvr>
                                        <p:cTn id="10" dur="5000" fill="hold"/>
                                        <p:tgtEl>
                                          <p:spTgt spid="67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1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288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4" descr="E:\hinh-anh-dep-loi-chuc-ngay-20-10-phu-nu-viet-nam-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36513"/>
            <a:ext cx="8763000" cy="6592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vi-VN" altLang="x-none" dirty="0"/>
          </a:p>
        </p:txBody>
      </p:sp>
      <p:pic>
        <p:nvPicPr>
          <p:cNvPr id="6" name="VI DEO VE PHU NU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228600"/>
            <a:ext cx="8839200" cy="64008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6" name="Picture 4" descr="CAB6VKW2CAUJCL79CAWJO324CADT6WHUCAZPOK3ZCATXYI4ZCAEG118MCAYQYMF6CALUCYI1CANM3KC8CAX8O9DKCAG1TE9MCASHQEXNCAOXVII6CACFP8P2CA93UJWZCAQA0T3FCAJ43YXVCAMXKIHZCAJWG4M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0275"/>
            <a:ext cx="4495800" cy="3387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7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9" name="Picture 3" descr="Mua%20hat__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6482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Picture 4" descr="1288083572953_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46482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6" descr="2ecfdhg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4" descr="C:\Documents and Settings\TuyetHang\Desktop\200910\20102009765.jpg"/>
          <p:cNvPicPr>
            <a:picLocks noChangeAspect="1"/>
          </p:cNvPicPr>
          <p:nvPr/>
        </p:nvPicPr>
        <p:blipFill>
          <a:blip r:embed="rId4">
            <a:lum bright="22000" contrast="14000"/>
          </a:blip>
          <a:stretch>
            <a:fillRect/>
          </a:stretch>
        </p:blipFill>
        <p:spPr>
          <a:xfrm>
            <a:off x="4572000" y="3352800"/>
            <a:ext cx="45720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42" descr="Picturegaubu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0"/>
            <a:ext cx="1568450" cy="198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06 0.20878 C -0.13698 0.17433 -0.14306 0.12462 -0.11962 0.11121 C -0.11736 0.10034 -0.11528 0.09826 -0.10972 0.09179 C -0.10504 0.07907 -0.10017 0.06844 -0.09514 0.05549 C -0.08021 0.05641 -0.06493 0.05919 -0.04983 0.05826 C -0.04097 0.0578 -0.03976 0.02451 -0.03351 0.01387 C -0.03142 0.00393 -0.03142 -0.01873 -0.02552 -0.02497 C -0.02101 -0.0296 -0.01563 -0.03052 -0.01076 -0.03353 C -0.0092 -0.03445 -0.0059 -0.0363 -0.0059 -0.03607 C 0.00382 -0.03353 0.01076 -0.02752 0.01996 -0.0222 C 0.03125 -0.00393 0.03351 0.00092 0.0493 0.00532 C 0.05521 0.00901 0.06111 0.01063 0.06719 0.01387 C 0.08003 0.00855 0.0691 0.01641 0.07517 0.00254 C 0.07934 -0.00671 0.08559 -0.01318 0.08993 -0.0222 C 0.09114 -0.02474 0.09132 -0.02937 0.09305 -0.03052 C 0.09774 -0.03353 0.10295 -0.0326 0.10764 -0.03353 C 0.11406 -0.02266 0.11424 -0.01873 0.12222 -0.02775 C 0.12326 -0.0333 0.12569 -0.0444 0.12569 -0.04416 " pathEditMode="relative" rAng="0" ptsTypes="fffffffffffffffffA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1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khung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4" name="Ngay-Vui-Mong-8-3_(new)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19800" y="47244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TextBox 4"/>
          <p:cNvSpPr txBox="1"/>
          <p:nvPr/>
        </p:nvSpPr>
        <p:spPr>
          <a:xfrm>
            <a:off x="1447800" y="2590800"/>
            <a:ext cx="64770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5400" dirty="0">
                <a:solidFill>
                  <a:srgbClr val="002060"/>
                </a:solidFill>
                <a:latin typeface=".VnBlack" panose="020B7200000000000000" pitchFamily="34" charset="0"/>
                <a:cs typeface="Times New Roman" panose="02020603050405020304" pitchFamily="18" charset="0"/>
              </a:rPr>
              <a:t>Ai giái, ai t</a:t>
            </a:r>
            <a:r>
              <a:rPr sz="5400" dirty="0">
                <a:solidFill>
                  <a:srgbClr val="002060"/>
                </a:solidFill>
                <a:latin typeface=".VnBlack" panose="020B7200000000000000" pitchFamily="34" charset="0"/>
                <a:ea typeface="Times New Roman" panose="02020603050405020304" pitchFamily="18" charset="0"/>
              </a:rPr>
              <a:t>µ</a:t>
            </a:r>
            <a:r>
              <a:rPr sz="5400" dirty="0">
                <a:solidFill>
                  <a:srgbClr val="002060"/>
                </a:solidFill>
                <a:latin typeface=".VnBlack" panose="020B7200000000000000" pitchFamily="34" charset="0"/>
                <a:cs typeface="Times New Roman" panose="02020603050405020304" pitchFamily="18" charset="0"/>
              </a:rPr>
              <a:t>i</a:t>
            </a:r>
            <a:endParaRPr lang="vi-VN" altLang="x-none" sz="5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6" fill="hold"/>
                                        <p:tgtEl>
                                          <p:spTgt spid="460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228600" y="609600"/>
            <a:ext cx="312738" cy="5776913"/>
            <a:chOff x="0" y="739"/>
            <a:chExt cx="185" cy="2794"/>
          </a:xfrm>
        </p:grpSpPr>
        <p:grpSp>
          <p:nvGrpSpPr>
            <p:cNvPr id="9256" name="Group 3"/>
            <p:cNvGrpSpPr/>
            <p:nvPr/>
          </p:nvGrpSpPr>
          <p:grpSpPr>
            <a:xfrm rot="5400000">
              <a:off x="-1277" y="2069"/>
              <a:ext cx="2776" cy="115"/>
              <a:chOff x="0" y="1896"/>
              <a:chExt cx="5760" cy="120"/>
            </a:xfrm>
          </p:grpSpPr>
          <p:sp>
            <p:nvSpPr>
              <p:cNvPr id="9297" name="Rectangle 4"/>
              <p:cNvSpPr/>
              <p:nvPr/>
            </p:nvSpPr>
            <p:spPr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98" name="Rectangle 5"/>
              <p:cNvSpPr/>
              <p:nvPr/>
            </p:nvSpPr>
            <p:spPr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57" name="Group 6"/>
            <p:cNvGrpSpPr/>
            <p:nvPr/>
          </p:nvGrpSpPr>
          <p:grpSpPr>
            <a:xfrm rot="5400000">
              <a:off x="9" y="2208"/>
              <a:ext cx="173" cy="173"/>
              <a:chOff x="1872" y="1824"/>
              <a:chExt cx="2014" cy="1821"/>
            </a:xfrm>
          </p:grpSpPr>
          <p:sp>
            <p:nvSpPr>
              <p:cNvPr id="53255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19" y="2653"/>
                <a:ext cx="30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256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0"/>
                <a:ext cx="31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257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8" y="3562"/>
                <a:ext cx="304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91" name="Oval 1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92" name="Oval 1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60" name="Oval 12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0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94" name="Oval 13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62" name="Oval 14"/>
              <p:cNvSpPr>
                <a:spLocks noChangeArrowheads="1"/>
              </p:cNvSpPr>
              <p:nvPr/>
            </p:nvSpPr>
            <p:spPr bwMode="gray">
              <a:xfrm>
                <a:off x="2334" y="2208"/>
                <a:ext cx="1099" cy="10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96" name="Oval 15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58" name="Group 16"/>
            <p:cNvGrpSpPr/>
            <p:nvPr/>
          </p:nvGrpSpPr>
          <p:grpSpPr>
            <a:xfrm rot="5400000">
              <a:off x="12" y="1622"/>
              <a:ext cx="173" cy="173"/>
              <a:chOff x="1872" y="1824"/>
              <a:chExt cx="2014" cy="1821"/>
            </a:xfrm>
          </p:grpSpPr>
          <p:sp>
            <p:nvSpPr>
              <p:cNvPr id="53265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1" y="2655"/>
                <a:ext cx="30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266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2" y="2492"/>
                <a:ext cx="31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267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1" y="3564"/>
                <a:ext cx="313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82" name="Oval 2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83" name="Oval 2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70" name="Oval 22"/>
              <p:cNvSpPr>
                <a:spLocks noChangeArrowheads="1"/>
              </p:cNvSpPr>
              <p:nvPr/>
            </p:nvSpPr>
            <p:spPr bwMode="gray">
              <a:xfrm>
                <a:off x="2256" y="2002"/>
                <a:ext cx="1260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85" name="Oval 23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72" name="Oval 24"/>
              <p:cNvSpPr>
                <a:spLocks noChangeArrowheads="1"/>
              </p:cNvSpPr>
              <p:nvPr/>
            </p:nvSpPr>
            <p:spPr bwMode="gray">
              <a:xfrm>
                <a:off x="2336" y="2210"/>
                <a:ext cx="1090" cy="10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87" name="Oval 25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59" name="Group 26"/>
            <p:cNvGrpSpPr/>
            <p:nvPr/>
          </p:nvGrpSpPr>
          <p:grpSpPr>
            <a:xfrm rot="5400000">
              <a:off x="0" y="3360"/>
              <a:ext cx="173" cy="173"/>
              <a:chOff x="1872" y="1824"/>
              <a:chExt cx="2014" cy="1821"/>
            </a:xfrm>
          </p:grpSpPr>
          <p:sp>
            <p:nvSpPr>
              <p:cNvPr id="53275" name="AutoShape 27"/>
              <p:cNvSpPr>
                <a:spLocks noChangeArrowheads="1"/>
              </p:cNvSpPr>
              <p:nvPr/>
            </p:nvSpPr>
            <p:spPr bwMode="gray">
              <a:xfrm rot="16200000" flipH="1">
                <a:off x="1824" y="2658"/>
                <a:ext cx="30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276" name="AutoShape 28"/>
              <p:cNvSpPr>
                <a:spLocks noChangeArrowheads="1"/>
              </p:cNvSpPr>
              <p:nvPr/>
            </p:nvSpPr>
            <p:spPr bwMode="gray">
              <a:xfrm rot="5400000" flipH="1">
                <a:off x="3625" y="2494"/>
                <a:ext cx="31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277" name="AutoShape 29"/>
              <p:cNvSpPr>
                <a:spLocks noChangeArrowheads="1"/>
              </p:cNvSpPr>
              <p:nvPr/>
            </p:nvSpPr>
            <p:spPr bwMode="gray">
              <a:xfrm rot="10800000" flipH="1">
                <a:off x="2724" y="3566"/>
                <a:ext cx="313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73" name="Oval 3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74" name="Oval 3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80" name="Oval 32"/>
              <p:cNvSpPr>
                <a:spLocks noChangeArrowheads="1"/>
              </p:cNvSpPr>
              <p:nvPr/>
            </p:nvSpPr>
            <p:spPr bwMode="gray">
              <a:xfrm>
                <a:off x="2259" y="2004"/>
                <a:ext cx="1260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76" name="Oval 33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82" name="Oval 34"/>
              <p:cNvSpPr>
                <a:spLocks noChangeArrowheads="1"/>
              </p:cNvSpPr>
              <p:nvPr/>
            </p:nvSpPr>
            <p:spPr bwMode="gray">
              <a:xfrm>
                <a:off x="2340" y="2212"/>
                <a:ext cx="1090" cy="10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78" name="Oval 35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60" name="Group 36"/>
            <p:cNvGrpSpPr/>
            <p:nvPr/>
          </p:nvGrpSpPr>
          <p:grpSpPr>
            <a:xfrm rot="5400000">
              <a:off x="12" y="2784"/>
              <a:ext cx="173" cy="173"/>
              <a:chOff x="1872" y="1824"/>
              <a:chExt cx="2014" cy="1821"/>
            </a:xfrm>
          </p:grpSpPr>
          <p:sp>
            <p:nvSpPr>
              <p:cNvPr id="53285" name="AutoShape 37"/>
              <p:cNvSpPr>
                <a:spLocks noChangeArrowheads="1"/>
              </p:cNvSpPr>
              <p:nvPr/>
            </p:nvSpPr>
            <p:spPr bwMode="gray">
              <a:xfrm rot="16200000" flipH="1">
                <a:off x="1782" y="2647"/>
                <a:ext cx="306" cy="22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286" name="AutoShape 38"/>
              <p:cNvSpPr>
                <a:spLocks noChangeArrowheads="1"/>
              </p:cNvSpPr>
              <p:nvPr/>
            </p:nvSpPr>
            <p:spPr bwMode="gray">
              <a:xfrm rot="5400000" flipH="1">
                <a:off x="3627" y="2492"/>
                <a:ext cx="31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287" name="AutoShape 39"/>
              <p:cNvSpPr>
                <a:spLocks noChangeArrowheads="1"/>
              </p:cNvSpPr>
              <p:nvPr/>
            </p:nvSpPr>
            <p:spPr bwMode="gray">
              <a:xfrm rot="10800000" flipH="1">
                <a:off x="2726" y="3564"/>
                <a:ext cx="304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64" name="Oval 4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65" name="Oval 4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90" name="Oval 42"/>
              <p:cNvSpPr>
                <a:spLocks noChangeArrowheads="1"/>
              </p:cNvSpPr>
              <p:nvPr/>
            </p:nvSpPr>
            <p:spPr bwMode="gray">
              <a:xfrm>
                <a:off x="2252" y="2002"/>
                <a:ext cx="1260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67" name="Oval 43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92" name="Oval 44"/>
              <p:cNvSpPr>
                <a:spLocks noChangeArrowheads="1"/>
              </p:cNvSpPr>
              <p:nvPr/>
            </p:nvSpPr>
            <p:spPr bwMode="gray">
              <a:xfrm>
                <a:off x="2333" y="2210"/>
                <a:ext cx="1099" cy="10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69" name="Oval 45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3294" name="AutoShape 46"/>
          <p:cNvSpPr>
            <a:spLocks noChangeArrowheads="1"/>
          </p:cNvSpPr>
          <p:nvPr/>
        </p:nvSpPr>
        <p:spPr bwMode="gray">
          <a:xfrm>
            <a:off x="838200" y="304800"/>
            <a:ext cx="8077200" cy="2514600"/>
          </a:xfrm>
          <a:prstGeom prst="roundRect">
            <a:avLst>
              <a:gd name="adj" fmla="val 16407"/>
            </a:avLst>
          </a:prstGeom>
          <a:gradFill rotWithShape="1">
            <a:gsLst>
              <a:gs pos="0">
                <a:srgbClr val="99FFCC"/>
              </a:gs>
              <a:gs pos="50000">
                <a:srgbClr val="99FFCC">
                  <a:gamma/>
                  <a:tint val="0"/>
                  <a:invGamma/>
                </a:srgbClr>
              </a:gs>
              <a:gs pos="100000">
                <a:srgbClr val="99FFCC"/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tIns="241200" bIns="9144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20/10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thuốc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Phụ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Nam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8" name="Group 55"/>
          <p:cNvGrpSpPr/>
          <p:nvPr/>
        </p:nvGrpSpPr>
        <p:grpSpPr>
          <a:xfrm rot="5400000">
            <a:off x="-30162" y="3078163"/>
            <a:ext cx="992187" cy="930275"/>
            <a:chOff x="1872" y="1824"/>
            <a:chExt cx="2014" cy="1821"/>
          </a:xfrm>
        </p:grpSpPr>
        <p:sp>
          <p:nvSpPr>
            <p:cNvPr id="53304" name="AutoShape 56"/>
            <p:cNvSpPr>
              <a:spLocks noChangeArrowheads="1"/>
            </p:cNvSpPr>
            <p:nvPr/>
          </p:nvSpPr>
          <p:spPr bwMode="gray">
            <a:xfrm rot="16200000" flipH="1">
              <a:off x="1821" y="256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305" name="AutoShape 57"/>
            <p:cNvSpPr>
              <a:spLocks noChangeArrowheads="1"/>
            </p:cNvSpPr>
            <p:nvPr/>
          </p:nvSpPr>
          <p:spPr bwMode="gray">
            <a:xfrm rot="5400000" flipH="1">
              <a:off x="3629" y="253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306" name="AutoShape 5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50" name="Oval 59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51" name="Oval 60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53309" name="Oval 61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53" name="Oval 62"/>
            <p:cNvSpPr/>
            <p:nvPr/>
          </p:nvSpPr>
          <p:spPr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53311" name="Oval 63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55" name="Oval 64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65"/>
          <p:cNvGrpSpPr/>
          <p:nvPr/>
        </p:nvGrpSpPr>
        <p:grpSpPr>
          <a:xfrm rot="5400000">
            <a:off x="-68262" y="4868863"/>
            <a:ext cx="1066800" cy="930275"/>
            <a:chOff x="1872" y="1824"/>
            <a:chExt cx="2014" cy="1821"/>
          </a:xfrm>
        </p:grpSpPr>
        <p:sp>
          <p:nvSpPr>
            <p:cNvPr id="53314" name="AutoShape 66"/>
            <p:cNvSpPr>
              <a:spLocks noChangeArrowheads="1"/>
            </p:cNvSpPr>
            <p:nvPr/>
          </p:nvSpPr>
          <p:spPr bwMode="gray">
            <a:xfrm rot="16200000" flipH="1">
              <a:off x="1822" y="2568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315" name="AutoShape 67"/>
            <p:cNvSpPr>
              <a:spLocks noChangeArrowheads="1"/>
            </p:cNvSpPr>
            <p:nvPr/>
          </p:nvSpPr>
          <p:spPr bwMode="gray">
            <a:xfrm rot="5400000" flipH="1">
              <a:off x="3629" y="253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316" name="AutoShape 6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41" name="Oval 69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42" name="Oval 70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53319" name="Oval 71"/>
            <p:cNvSpPr>
              <a:spLocks noChangeArrowheads="1"/>
            </p:cNvSpPr>
            <p:nvPr/>
          </p:nvSpPr>
          <p:spPr bwMode="gray">
            <a:xfrm>
              <a:off x="2256" y="2001"/>
              <a:ext cx="1259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44" name="Oval 72"/>
            <p:cNvSpPr/>
            <p:nvPr/>
          </p:nvSpPr>
          <p:spPr>
            <a:xfrm>
              <a:off x="2254" y="2124"/>
              <a:ext cx="1200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53321" name="Oval 73"/>
            <p:cNvSpPr>
              <a:spLocks noChangeArrowheads="1"/>
            </p:cNvSpPr>
            <p:nvPr/>
          </p:nvSpPr>
          <p:spPr bwMode="gray">
            <a:xfrm>
              <a:off x="2337" y="2082"/>
              <a:ext cx="1097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46" name="Oval 74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sp>
        <p:nvSpPr>
          <p:cNvPr id="53345" name="AutoShape 97"/>
          <p:cNvSpPr/>
          <p:nvPr/>
        </p:nvSpPr>
        <p:spPr>
          <a:xfrm>
            <a:off x="5562600" y="6324600"/>
            <a:ext cx="1295400" cy="533400"/>
          </a:xfrm>
          <a:prstGeom prst="actionButtonBlank">
            <a:avLst/>
          </a:prstGeom>
          <a:solidFill>
            <a:srgbClr val="92D050"/>
          </a:solidFill>
          <a:ln w="9525">
            <a:noFill/>
          </a:ln>
        </p:spPr>
        <p:txBody>
          <a:bodyPr wrap="none" anchor="ctr" anchorCtr="0"/>
          <a:p>
            <a:pPr algn="ctr"/>
            <a:r>
              <a:rPr sz="2000" b="1" dirty="0">
                <a:solidFill>
                  <a:srgbClr val="FF3300"/>
                </a:solidFill>
                <a:latin typeface="Arial" panose="020B0604020202020204" pitchFamily="34" charset="0"/>
              </a:rPr>
              <a:t>Đồng hồ</a:t>
            </a:r>
            <a:endParaRPr sz="20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3351" name="AutoShape 103"/>
          <p:cNvSpPr/>
          <p:nvPr/>
        </p:nvSpPr>
        <p:spPr>
          <a:xfrm>
            <a:off x="3733800" y="62182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algn="ctr">
              <a:lnSpc>
                <a:spcPct val="90000"/>
              </a:lnSpc>
            </a:pPr>
            <a:r>
              <a:rPr sz="3600" b="1" dirty="0">
                <a:solidFill>
                  <a:srgbClr val="FF0000"/>
                </a:solidFill>
                <a:latin typeface="VNI-Helve" pitchFamily="2" charset="0"/>
              </a:rPr>
              <a:t>00:05</a:t>
            </a:r>
            <a:endParaRPr sz="3600" b="1" dirty="0">
              <a:solidFill>
                <a:srgbClr val="FF0000"/>
              </a:solidFill>
              <a:latin typeface="VNI-Helve" pitchFamily="2" charset="0"/>
            </a:endParaRPr>
          </a:p>
        </p:txBody>
      </p:sp>
      <p:sp>
        <p:nvSpPr>
          <p:cNvPr id="53352" name="AutoShape 104"/>
          <p:cNvSpPr/>
          <p:nvPr/>
        </p:nvSpPr>
        <p:spPr>
          <a:xfrm>
            <a:off x="3733800" y="62182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algn="ctr">
              <a:lnSpc>
                <a:spcPct val="90000"/>
              </a:lnSpc>
            </a:pPr>
            <a:r>
              <a:rPr sz="3600" b="1" dirty="0">
                <a:solidFill>
                  <a:srgbClr val="FF0000"/>
                </a:solidFill>
                <a:latin typeface="VNI-Helve" pitchFamily="2" charset="0"/>
              </a:rPr>
              <a:t>00:04</a:t>
            </a:r>
            <a:endParaRPr sz="3600" b="1" dirty="0">
              <a:solidFill>
                <a:srgbClr val="FF0000"/>
              </a:solidFill>
              <a:latin typeface="VNI-Helve" pitchFamily="2" charset="0"/>
            </a:endParaRPr>
          </a:p>
        </p:txBody>
      </p:sp>
      <p:sp>
        <p:nvSpPr>
          <p:cNvPr id="53353" name="AutoShape 105"/>
          <p:cNvSpPr/>
          <p:nvPr/>
        </p:nvSpPr>
        <p:spPr>
          <a:xfrm>
            <a:off x="3733800" y="62182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algn="ctr">
              <a:lnSpc>
                <a:spcPct val="90000"/>
              </a:lnSpc>
            </a:pPr>
            <a:r>
              <a:rPr sz="3600" b="1" dirty="0">
                <a:solidFill>
                  <a:srgbClr val="FF0000"/>
                </a:solidFill>
                <a:latin typeface="VNI-Helve" pitchFamily="2" charset="0"/>
              </a:rPr>
              <a:t>00:03</a:t>
            </a:r>
            <a:endParaRPr sz="3600" b="1" dirty="0">
              <a:solidFill>
                <a:srgbClr val="FF0000"/>
              </a:solidFill>
              <a:latin typeface="VNI-Helve" pitchFamily="2" charset="0"/>
            </a:endParaRPr>
          </a:p>
        </p:txBody>
      </p:sp>
      <p:sp>
        <p:nvSpPr>
          <p:cNvPr id="53354" name="AutoShape 106"/>
          <p:cNvSpPr/>
          <p:nvPr/>
        </p:nvSpPr>
        <p:spPr>
          <a:xfrm>
            <a:off x="3733800" y="62182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algn="ctr">
              <a:lnSpc>
                <a:spcPct val="90000"/>
              </a:lnSpc>
            </a:pPr>
            <a:r>
              <a:rPr sz="3600" b="1" dirty="0">
                <a:solidFill>
                  <a:srgbClr val="FF0000"/>
                </a:solidFill>
                <a:latin typeface="VNI-Helve" pitchFamily="2" charset="0"/>
              </a:rPr>
              <a:t>00:02</a:t>
            </a:r>
            <a:endParaRPr sz="3600" b="1" dirty="0">
              <a:solidFill>
                <a:srgbClr val="FF0000"/>
              </a:solidFill>
              <a:latin typeface="VNI-Helve" pitchFamily="2" charset="0"/>
            </a:endParaRPr>
          </a:p>
        </p:txBody>
      </p:sp>
      <p:sp>
        <p:nvSpPr>
          <p:cNvPr id="53355" name="AutoShape 107"/>
          <p:cNvSpPr/>
          <p:nvPr/>
        </p:nvSpPr>
        <p:spPr>
          <a:xfrm>
            <a:off x="3733800" y="62182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algn="ctr">
              <a:lnSpc>
                <a:spcPct val="90000"/>
              </a:lnSpc>
            </a:pPr>
            <a:r>
              <a:rPr sz="3600" b="1" dirty="0">
                <a:solidFill>
                  <a:srgbClr val="FF0000"/>
                </a:solidFill>
                <a:latin typeface="VNI-Helve" pitchFamily="2" charset="0"/>
              </a:rPr>
              <a:t>00:01</a:t>
            </a:r>
            <a:endParaRPr sz="3600" b="1" dirty="0">
              <a:solidFill>
                <a:srgbClr val="FF0000"/>
              </a:solidFill>
              <a:latin typeface="VNI-Helve" pitchFamily="2" charset="0"/>
            </a:endParaRPr>
          </a:p>
        </p:txBody>
      </p:sp>
      <p:sp>
        <p:nvSpPr>
          <p:cNvPr id="53356" name="AutoShape 108"/>
          <p:cNvSpPr/>
          <p:nvPr/>
        </p:nvSpPr>
        <p:spPr>
          <a:xfrm>
            <a:off x="3733800" y="62182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algn="ctr">
              <a:lnSpc>
                <a:spcPct val="90000"/>
              </a:lnSpc>
            </a:pPr>
            <a:r>
              <a:rPr sz="3600" b="1" dirty="0">
                <a:solidFill>
                  <a:srgbClr val="FF0000"/>
                </a:solidFill>
                <a:latin typeface="VNI-Helve" pitchFamily="2" charset="0"/>
              </a:rPr>
              <a:t>00:00</a:t>
            </a:r>
            <a:endParaRPr sz="3600" b="1" dirty="0">
              <a:solidFill>
                <a:srgbClr val="FF0000"/>
              </a:solidFill>
              <a:latin typeface="VNI-Helve" pitchFamily="2" charset="0"/>
            </a:endParaRPr>
          </a:p>
        </p:txBody>
      </p:sp>
      <p:grpSp>
        <p:nvGrpSpPr>
          <p:cNvPr id="10" name="Group 74"/>
          <p:cNvGrpSpPr/>
          <p:nvPr/>
        </p:nvGrpSpPr>
        <p:grpSpPr>
          <a:xfrm>
            <a:off x="1219200" y="3352800"/>
            <a:ext cx="7281863" cy="1089025"/>
            <a:chOff x="528" y="1248"/>
            <a:chExt cx="4779" cy="1070"/>
          </a:xfrm>
        </p:grpSpPr>
        <p:sp>
          <p:nvSpPr>
            <p:cNvPr id="53295" name="AutoShape 47"/>
            <p:cNvSpPr>
              <a:spLocks noChangeArrowheads="1"/>
            </p:cNvSpPr>
            <p:nvPr/>
          </p:nvSpPr>
          <p:spPr bwMode="gray">
            <a:xfrm>
              <a:off x="528" y="1248"/>
              <a:ext cx="4779" cy="1070"/>
            </a:xfrm>
            <a:prstGeom prst="roundRect">
              <a:avLst>
                <a:gd name="adj" fmla="val 10889"/>
              </a:avLst>
            </a:prstGeom>
            <a:solidFill>
              <a:srgbClr val="00FFFF"/>
            </a:soli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lIns="1097280" anchor="ctr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endParaRPr>
            </a:p>
          </p:txBody>
        </p:sp>
        <p:sp>
          <p:nvSpPr>
            <p:cNvPr id="9236" name="WordArt 76"/>
            <p:cNvSpPr>
              <a:spLocks noTextEdit="1"/>
            </p:cNvSpPr>
            <p:nvPr/>
          </p:nvSpPr>
          <p:spPr>
            <a:xfrm>
              <a:off x="1008" y="1728"/>
              <a:ext cx="86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 b="1">
                  <a:solidFill>
                    <a:srgbClr val="FF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Đúng</a:t>
              </a:r>
              <a:endParaRPr lang="en-US" sz="3600" b="1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9237" name="Picture 77" descr="mat cuoi"/>
            <p:cNvPicPr>
              <a:picLocks noChangeAspect="1"/>
            </p:cNvPicPr>
            <p:nvPr/>
          </p:nvPicPr>
          <p:blipFill>
            <a:blip r:embed="rId1"/>
            <a:srcRect l="40625" t="41667" r="31250" b="31250"/>
            <a:stretch>
              <a:fillRect/>
            </a:stretch>
          </p:blipFill>
          <p:spPr>
            <a:xfrm>
              <a:off x="3840" y="1392"/>
              <a:ext cx="1056" cy="720"/>
            </a:xfrm>
            <a:prstGeom prst="rect">
              <a:avLst/>
            </a:prstGeom>
            <a:solidFill>
              <a:schemeClr val="hlink"/>
            </a:solidFill>
            <a:ln w="9525">
              <a:noFill/>
            </a:ln>
          </p:spPr>
        </p:pic>
      </p:grpSp>
      <p:grpSp>
        <p:nvGrpSpPr>
          <p:cNvPr id="11" name="Group 78"/>
          <p:cNvGrpSpPr/>
          <p:nvPr/>
        </p:nvGrpSpPr>
        <p:grpSpPr>
          <a:xfrm>
            <a:off x="1219200" y="4953000"/>
            <a:ext cx="7281863" cy="1066800"/>
            <a:chOff x="528" y="2592"/>
            <a:chExt cx="4779" cy="1200"/>
          </a:xfrm>
        </p:grpSpPr>
        <p:sp>
          <p:nvSpPr>
            <p:cNvPr id="53297" name="AutoShape 49"/>
            <p:cNvSpPr>
              <a:spLocks noChangeArrowheads="1"/>
            </p:cNvSpPr>
            <p:nvPr/>
          </p:nvSpPr>
          <p:spPr bwMode="gray">
            <a:xfrm>
              <a:off x="528" y="2592"/>
              <a:ext cx="4779" cy="1200"/>
            </a:xfrm>
            <a:prstGeom prst="roundRect">
              <a:avLst>
                <a:gd name="adj" fmla="val 10889"/>
              </a:avLst>
            </a:prstGeom>
            <a:solidFill>
              <a:srgbClr val="00FFFF"/>
            </a:soli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lIns="1097280" anchor="ctr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endParaRPr>
            </a:p>
          </p:txBody>
        </p:sp>
        <p:sp>
          <p:nvSpPr>
            <p:cNvPr id="9233" name="WordArt 80"/>
            <p:cNvSpPr>
              <a:spLocks noTextEdit="1"/>
            </p:cNvSpPr>
            <p:nvPr/>
          </p:nvSpPr>
          <p:spPr>
            <a:xfrm>
              <a:off x="1056" y="3024"/>
              <a:ext cx="576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 b="1">
                  <a:solidFill>
                    <a:srgbClr val="FF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Sai</a:t>
              </a:r>
              <a:endParaRPr lang="en-US" sz="3600" b="1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9234" name="Picture 81" descr="mat cuoi"/>
            <p:cNvPicPr>
              <a:picLocks noChangeAspect="1"/>
            </p:cNvPicPr>
            <p:nvPr/>
          </p:nvPicPr>
          <p:blipFill>
            <a:blip r:embed="rId2"/>
            <a:srcRect l="40625" t="41667" r="31250" b="29166"/>
            <a:stretch>
              <a:fillRect/>
            </a:stretch>
          </p:blipFill>
          <p:spPr>
            <a:xfrm>
              <a:off x="3888" y="2784"/>
              <a:ext cx="1104" cy="76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6098" name="Oval 82"/>
          <p:cNvSpPr/>
          <p:nvPr/>
        </p:nvSpPr>
        <p:spPr>
          <a:xfrm>
            <a:off x="7620000" y="6400800"/>
            <a:ext cx="1524000" cy="4572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latin typeface="Tahoma" panose="020B0604030504040204" pitchFamily="34" charset="0"/>
              </a:rPr>
              <a:t>KẾT QUẢ</a:t>
            </a:r>
            <a:endParaRPr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 o ch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 o ch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34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6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98"/>
                  </p:tgtEl>
                </p:cond>
              </p:nextCondLst>
            </p:seq>
          </p:childTnLst>
        </p:cTn>
      </p:par>
    </p:tnLst>
    <p:bldLst>
      <p:bldP spid="53294" grpId="0" animBg="1"/>
      <p:bldP spid="53345" grpId="0" animBg="1"/>
      <p:bldP spid="53351" grpId="0" animBg="1"/>
      <p:bldP spid="53352" grpId="0" animBg="1"/>
      <p:bldP spid="53353" grpId="0" animBg="1"/>
      <p:bldP spid="53354" grpId="0" animBg="1"/>
      <p:bldP spid="53355" grpId="0" animBg="1"/>
      <p:bldP spid="533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228600" y="609600"/>
            <a:ext cx="312738" cy="5776913"/>
            <a:chOff x="0" y="739"/>
            <a:chExt cx="185" cy="2794"/>
          </a:xfrm>
        </p:grpSpPr>
        <p:grpSp>
          <p:nvGrpSpPr>
            <p:cNvPr id="10280" name="Group 3"/>
            <p:cNvGrpSpPr/>
            <p:nvPr/>
          </p:nvGrpSpPr>
          <p:grpSpPr>
            <a:xfrm rot="5400000">
              <a:off x="-1277" y="2069"/>
              <a:ext cx="2776" cy="115"/>
              <a:chOff x="0" y="1896"/>
              <a:chExt cx="5760" cy="120"/>
            </a:xfrm>
          </p:grpSpPr>
          <p:sp>
            <p:nvSpPr>
              <p:cNvPr id="10321" name="Rectangle 4"/>
              <p:cNvSpPr/>
              <p:nvPr/>
            </p:nvSpPr>
            <p:spPr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322" name="Rectangle 5"/>
              <p:cNvSpPr/>
              <p:nvPr/>
            </p:nvSpPr>
            <p:spPr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281" name="Group 6"/>
            <p:cNvGrpSpPr/>
            <p:nvPr/>
          </p:nvGrpSpPr>
          <p:grpSpPr>
            <a:xfrm rot="5400000">
              <a:off x="9" y="2208"/>
              <a:ext cx="173" cy="173"/>
              <a:chOff x="1872" y="1824"/>
              <a:chExt cx="2014" cy="1821"/>
            </a:xfrm>
          </p:grpSpPr>
          <p:sp>
            <p:nvSpPr>
              <p:cNvPr id="53255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19" y="2653"/>
                <a:ext cx="30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256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0"/>
                <a:ext cx="31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257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8" y="3562"/>
                <a:ext cx="304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15" name="Oval 1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316" name="Oval 1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60" name="Oval 12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0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18" name="Oval 13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62" name="Oval 14"/>
              <p:cNvSpPr>
                <a:spLocks noChangeArrowheads="1"/>
              </p:cNvSpPr>
              <p:nvPr/>
            </p:nvSpPr>
            <p:spPr bwMode="gray">
              <a:xfrm>
                <a:off x="2334" y="2208"/>
                <a:ext cx="1099" cy="10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20" name="Oval 15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282" name="Group 16"/>
            <p:cNvGrpSpPr/>
            <p:nvPr/>
          </p:nvGrpSpPr>
          <p:grpSpPr>
            <a:xfrm rot="5400000">
              <a:off x="12" y="1622"/>
              <a:ext cx="173" cy="173"/>
              <a:chOff x="1872" y="1824"/>
              <a:chExt cx="2014" cy="1821"/>
            </a:xfrm>
          </p:grpSpPr>
          <p:sp>
            <p:nvSpPr>
              <p:cNvPr id="53265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1" y="2655"/>
                <a:ext cx="30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266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2" y="2492"/>
                <a:ext cx="31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267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1" y="3564"/>
                <a:ext cx="313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06" name="Oval 2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307" name="Oval 2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70" name="Oval 22"/>
              <p:cNvSpPr>
                <a:spLocks noChangeArrowheads="1"/>
              </p:cNvSpPr>
              <p:nvPr/>
            </p:nvSpPr>
            <p:spPr bwMode="gray">
              <a:xfrm>
                <a:off x="2256" y="2002"/>
                <a:ext cx="1260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09" name="Oval 23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72" name="Oval 24"/>
              <p:cNvSpPr>
                <a:spLocks noChangeArrowheads="1"/>
              </p:cNvSpPr>
              <p:nvPr/>
            </p:nvSpPr>
            <p:spPr bwMode="gray">
              <a:xfrm>
                <a:off x="2336" y="2210"/>
                <a:ext cx="1090" cy="10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11" name="Oval 25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283" name="Group 26"/>
            <p:cNvGrpSpPr/>
            <p:nvPr/>
          </p:nvGrpSpPr>
          <p:grpSpPr>
            <a:xfrm rot="5400000">
              <a:off x="0" y="3360"/>
              <a:ext cx="173" cy="173"/>
              <a:chOff x="1872" y="1824"/>
              <a:chExt cx="2014" cy="1821"/>
            </a:xfrm>
          </p:grpSpPr>
          <p:sp>
            <p:nvSpPr>
              <p:cNvPr id="53275" name="AutoShape 27"/>
              <p:cNvSpPr>
                <a:spLocks noChangeArrowheads="1"/>
              </p:cNvSpPr>
              <p:nvPr/>
            </p:nvSpPr>
            <p:spPr bwMode="gray">
              <a:xfrm rot="16200000" flipH="1">
                <a:off x="1824" y="2658"/>
                <a:ext cx="30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276" name="AutoShape 28"/>
              <p:cNvSpPr>
                <a:spLocks noChangeArrowheads="1"/>
              </p:cNvSpPr>
              <p:nvPr/>
            </p:nvSpPr>
            <p:spPr bwMode="gray">
              <a:xfrm rot="5400000" flipH="1">
                <a:off x="3625" y="2494"/>
                <a:ext cx="31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277" name="AutoShape 29"/>
              <p:cNvSpPr>
                <a:spLocks noChangeArrowheads="1"/>
              </p:cNvSpPr>
              <p:nvPr/>
            </p:nvSpPr>
            <p:spPr bwMode="gray">
              <a:xfrm rot="10800000" flipH="1">
                <a:off x="2724" y="3566"/>
                <a:ext cx="313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97" name="Oval 3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98" name="Oval 3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80" name="Oval 32"/>
              <p:cNvSpPr>
                <a:spLocks noChangeArrowheads="1"/>
              </p:cNvSpPr>
              <p:nvPr/>
            </p:nvSpPr>
            <p:spPr bwMode="gray">
              <a:xfrm>
                <a:off x="2259" y="2004"/>
                <a:ext cx="1260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00" name="Oval 33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82" name="Oval 34"/>
              <p:cNvSpPr>
                <a:spLocks noChangeArrowheads="1"/>
              </p:cNvSpPr>
              <p:nvPr/>
            </p:nvSpPr>
            <p:spPr bwMode="gray">
              <a:xfrm>
                <a:off x="2340" y="2212"/>
                <a:ext cx="1090" cy="10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02" name="Oval 35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284" name="Group 36"/>
            <p:cNvGrpSpPr/>
            <p:nvPr/>
          </p:nvGrpSpPr>
          <p:grpSpPr>
            <a:xfrm rot="5400000">
              <a:off x="12" y="2784"/>
              <a:ext cx="173" cy="173"/>
              <a:chOff x="1872" y="1824"/>
              <a:chExt cx="2014" cy="1821"/>
            </a:xfrm>
          </p:grpSpPr>
          <p:sp>
            <p:nvSpPr>
              <p:cNvPr id="53285" name="AutoShape 37"/>
              <p:cNvSpPr>
                <a:spLocks noChangeArrowheads="1"/>
              </p:cNvSpPr>
              <p:nvPr/>
            </p:nvSpPr>
            <p:spPr bwMode="gray">
              <a:xfrm rot="16200000" flipH="1">
                <a:off x="1782" y="2647"/>
                <a:ext cx="306" cy="22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286" name="AutoShape 38"/>
              <p:cNvSpPr>
                <a:spLocks noChangeArrowheads="1"/>
              </p:cNvSpPr>
              <p:nvPr/>
            </p:nvSpPr>
            <p:spPr bwMode="gray">
              <a:xfrm rot="5400000" flipH="1">
                <a:off x="3627" y="2492"/>
                <a:ext cx="316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287" name="AutoShape 39"/>
              <p:cNvSpPr>
                <a:spLocks noChangeArrowheads="1"/>
              </p:cNvSpPr>
              <p:nvPr/>
            </p:nvSpPr>
            <p:spPr bwMode="gray">
              <a:xfrm rot="10800000" flipH="1">
                <a:off x="2726" y="3564"/>
                <a:ext cx="304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88" name="Oval 4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89" name="Oval 4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90" name="Oval 42"/>
              <p:cNvSpPr>
                <a:spLocks noChangeArrowheads="1"/>
              </p:cNvSpPr>
              <p:nvPr/>
            </p:nvSpPr>
            <p:spPr bwMode="gray">
              <a:xfrm>
                <a:off x="2252" y="2002"/>
                <a:ext cx="1260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91" name="Oval 43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292" name="Oval 44"/>
              <p:cNvSpPr>
                <a:spLocks noChangeArrowheads="1"/>
              </p:cNvSpPr>
              <p:nvPr/>
            </p:nvSpPr>
            <p:spPr bwMode="gray">
              <a:xfrm>
                <a:off x="2333" y="2210"/>
                <a:ext cx="1099" cy="10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93" name="Oval 45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3294" name="AutoShape 46"/>
          <p:cNvSpPr>
            <a:spLocks noChangeArrowheads="1"/>
          </p:cNvSpPr>
          <p:nvPr/>
        </p:nvSpPr>
        <p:spPr bwMode="gray">
          <a:xfrm>
            <a:off x="838200" y="304800"/>
            <a:ext cx="8077200" cy="2514600"/>
          </a:xfrm>
          <a:prstGeom prst="roundRect">
            <a:avLst>
              <a:gd name="adj" fmla="val 16407"/>
            </a:avLst>
          </a:prstGeom>
          <a:gradFill rotWithShape="1">
            <a:gsLst>
              <a:gs pos="0">
                <a:srgbClr val="99FFCC"/>
              </a:gs>
              <a:gs pos="50000">
                <a:srgbClr val="99FFCC">
                  <a:gamma/>
                  <a:tint val="0"/>
                  <a:invGamma/>
                </a:srgbClr>
              </a:gs>
              <a:gs pos="100000">
                <a:srgbClr val="99FFCC"/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tIns="241200" bIns="91440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20/10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phụ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nữ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8" name="Group 55"/>
          <p:cNvGrpSpPr/>
          <p:nvPr/>
        </p:nvGrpSpPr>
        <p:grpSpPr>
          <a:xfrm rot="5400000">
            <a:off x="-30162" y="3078163"/>
            <a:ext cx="992187" cy="930275"/>
            <a:chOff x="1872" y="1824"/>
            <a:chExt cx="2014" cy="1821"/>
          </a:xfrm>
        </p:grpSpPr>
        <p:sp>
          <p:nvSpPr>
            <p:cNvPr id="53304" name="AutoShape 56"/>
            <p:cNvSpPr>
              <a:spLocks noChangeArrowheads="1"/>
            </p:cNvSpPr>
            <p:nvPr/>
          </p:nvSpPr>
          <p:spPr bwMode="gray">
            <a:xfrm rot="16200000" flipH="1">
              <a:off x="1821" y="256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305" name="AutoShape 57"/>
            <p:cNvSpPr>
              <a:spLocks noChangeArrowheads="1"/>
            </p:cNvSpPr>
            <p:nvPr/>
          </p:nvSpPr>
          <p:spPr bwMode="gray">
            <a:xfrm rot="5400000" flipH="1">
              <a:off x="3629" y="253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306" name="AutoShape 5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74" name="Oval 59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0275" name="Oval 60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53309" name="Oval 61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77" name="Oval 62"/>
            <p:cNvSpPr/>
            <p:nvPr/>
          </p:nvSpPr>
          <p:spPr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53311" name="Oval 63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79" name="Oval 64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65"/>
          <p:cNvGrpSpPr/>
          <p:nvPr/>
        </p:nvGrpSpPr>
        <p:grpSpPr>
          <a:xfrm rot="5400000">
            <a:off x="-68262" y="4868863"/>
            <a:ext cx="1066800" cy="930275"/>
            <a:chOff x="1872" y="1824"/>
            <a:chExt cx="2014" cy="1821"/>
          </a:xfrm>
        </p:grpSpPr>
        <p:sp>
          <p:nvSpPr>
            <p:cNvPr id="53314" name="AutoShape 66"/>
            <p:cNvSpPr>
              <a:spLocks noChangeArrowheads="1"/>
            </p:cNvSpPr>
            <p:nvPr/>
          </p:nvSpPr>
          <p:spPr bwMode="gray">
            <a:xfrm rot="16200000" flipH="1">
              <a:off x="1822" y="2568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315" name="AutoShape 67"/>
            <p:cNvSpPr>
              <a:spLocks noChangeArrowheads="1"/>
            </p:cNvSpPr>
            <p:nvPr/>
          </p:nvSpPr>
          <p:spPr bwMode="gray">
            <a:xfrm rot="5400000" flipH="1">
              <a:off x="3629" y="253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316" name="AutoShape 6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5" name="Oval 69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0266" name="Oval 70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53319" name="Oval 71"/>
            <p:cNvSpPr>
              <a:spLocks noChangeArrowheads="1"/>
            </p:cNvSpPr>
            <p:nvPr/>
          </p:nvSpPr>
          <p:spPr bwMode="gray">
            <a:xfrm>
              <a:off x="2256" y="2001"/>
              <a:ext cx="1259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8" name="Oval 72"/>
            <p:cNvSpPr/>
            <p:nvPr/>
          </p:nvSpPr>
          <p:spPr>
            <a:xfrm>
              <a:off x="2254" y="2124"/>
              <a:ext cx="1200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53321" name="Oval 73"/>
            <p:cNvSpPr>
              <a:spLocks noChangeArrowheads="1"/>
            </p:cNvSpPr>
            <p:nvPr/>
          </p:nvSpPr>
          <p:spPr bwMode="gray">
            <a:xfrm>
              <a:off x="2337" y="2082"/>
              <a:ext cx="1097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70" name="Oval 74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sp>
        <p:nvSpPr>
          <p:cNvPr id="53345" name="AutoShape 97"/>
          <p:cNvSpPr/>
          <p:nvPr/>
        </p:nvSpPr>
        <p:spPr>
          <a:xfrm>
            <a:off x="5562600" y="6324600"/>
            <a:ext cx="1295400" cy="533400"/>
          </a:xfrm>
          <a:prstGeom prst="actionButtonBlank">
            <a:avLst/>
          </a:prstGeom>
          <a:solidFill>
            <a:srgbClr val="92D050"/>
          </a:solidFill>
          <a:ln w="9525">
            <a:noFill/>
          </a:ln>
        </p:spPr>
        <p:txBody>
          <a:bodyPr wrap="none" anchor="ctr" anchorCtr="0"/>
          <a:p>
            <a:pPr algn="ctr"/>
            <a:r>
              <a:rPr sz="2000" b="1" dirty="0">
                <a:solidFill>
                  <a:srgbClr val="FF3300"/>
                </a:solidFill>
                <a:latin typeface="Arial" panose="020B0604020202020204" pitchFamily="34" charset="0"/>
              </a:rPr>
              <a:t>Đồng hồ</a:t>
            </a:r>
            <a:endParaRPr sz="20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3351" name="AutoShape 103"/>
          <p:cNvSpPr/>
          <p:nvPr/>
        </p:nvSpPr>
        <p:spPr>
          <a:xfrm>
            <a:off x="3733800" y="62182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algn="ctr">
              <a:lnSpc>
                <a:spcPct val="90000"/>
              </a:lnSpc>
            </a:pPr>
            <a:r>
              <a:rPr sz="3600" b="1" dirty="0">
                <a:solidFill>
                  <a:srgbClr val="FF0000"/>
                </a:solidFill>
                <a:latin typeface="VNI-Helve" pitchFamily="2" charset="0"/>
              </a:rPr>
              <a:t>00:05</a:t>
            </a:r>
            <a:endParaRPr sz="3600" b="1" dirty="0">
              <a:solidFill>
                <a:srgbClr val="FF0000"/>
              </a:solidFill>
              <a:latin typeface="VNI-Helve" pitchFamily="2" charset="0"/>
            </a:endParaRPr>
          </a:p>
        </p:txBody>
      </p:sp>
      <p:sp>
        <p:nvSpPr>
          <p:cNvPr id="53352" name="AutoShape 104"/>
          <p:cNvSpPr/>
          <p:nvPr/>
        </p:nvSpPr>
        <p:spPr>
          <a:xfrm>
            <a:off x="3733800" y="62182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algn="ctr">
              <a:lnSpc>
                <a:spcPct val="90000"/>
              </a:lnSpc>
            </a:pPr>
            <a:r>
              <a:rPr sz="3600" b="1" dirty="0">
                <a:solidFill>
                  <a:srgbClr val="FF0000"/>
                </a:solidFill>
                <a:latin typeface="VNI-Helve" pitchFamily="2" charset="0"/>
              </a:rPr>
              <a:t>00:04</a:t>
            </a:r>
            <a:endParaRPr sz="3600" b="1" dirty="0">
              <a:solidFill>
                <a:srgbClr val="FF0000"/>
              </a:solidFill>
              <a:latin typeface="VNI-Helve" pitchFamily="2" charset="0"/>
            </a:endParaRPr>
          </a:p>
        </p:txBody>
      </p:sp>
      <p:sp>
        <p:nvSpPr>
          <p:cNvPr id="53353" name="AutoShape 105"/>
          <p:cNvSpPr/>
          <p:nvPr/>
        </p:nvSpPr>
        <p:spPr>
          <a:xfrm>
            <a:off x="3733800" y="62182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algn="ctr">
              <a:lnSpc>
                <a:spcPct val="90000"/>
              </a:lnSpc>
            </a:pPr>
            <a:r>
              <a:rPr sz="3600" b="1" dirty="0">
                <a:solidFill>
                  <a:srgbClr val="FF0000"/>
                </a:solidFill>
                <a:latin typeface="VNI-Helve" pitchFamily="2" charset="0"/>
              </a:rPr>
              <a:t>00:03</a:t>
            </a:r>
            <a:endParaRPr sz="3600" b="1" dirty="0">
              <a:solidFill>
                <a:srgbClr val="FF0000"/>
              </a:solidFill>
              <a:latin typeface="VNI-Helve" pitchFamily="2" charset="0"/>
            </a:endParaRPr>
          </a:p>
        </p:txBody>
      </p:sp>
      <p:sp>
        <p:nvSpPr>
          <p:cNvPr id="53354" name="AutoShape 106"/>
          <p:cNvSpPr/>
          <p:nvPr/>
        </p:nvSpPr>
        <p:spPr>
          <a:xfrm>
            <a:off x="3733800" y="62182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algn="ctr">
              <a:lnSpc>
                <a:spcPct val="90000"/>
              </a:lnSpc>
            </a:pPr>
            <a:r>
              <a:rPr sz="3600" b="1" dirty="0">
                <a:solidFill>
                  <a:srgbClr val="FF0000"/>
                </a:solidFill>
                <a:latin typeface="VNI-Helve" pitchFamily="2" charset="0"/>
              </a:rPr>
              <a:t>00:02</a:t>
            </a:r>
            <a:endParaRPr sz="3600" b="1" dirty="0">
              <a:solidFill>
                <a:srgbClr val="FF0000"/>
              </a:solidFill>
              <a:latin typeface="VNI-Helve" pitchFamily="2" charset="0"/>
            </a:endParaRPr>
          </a:p>
        </p:txBody>
      </p:sp>
      <p:sp>
        <p:nvSpPr>
          <p:cNvPr id="53355" name="AutoShape 107"/>
          <p:cNvSpPr/>
          <p:nvPr/>
        </p:nvSpPr>
        <p:spPr>
          <a:xfrm>
            <a:off x="3733800" y="62182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algn="ctr">
              <a:lnSpc>
                <a:spcPct val="90000"/>
              </a:lnSpc>
            </a:pPr>
            <a:r>
              <a:rPr sz="3600" b="1" dirty="0">
                <a:solidFill>
                  <a:srgbClr val="FF0000"/>
                </a:solidFill>
                <a:latin typeface="VNI-Helve" pitchFamily="2" charset="0"/>
              </a:rPr>
              <a:t>00:01</a:t>
            </a:r>
            <a:endParaRPr sz="3600" b="1" dirty="0">
              <a:solidFill>
                <a:srgbClr val="FF0000"/>
              </a:solidFill>
              <a:latin typeface="VNI-Helve" pitchFamily="2" charset="0"/>
            </a:endParaRPr>
          </a:p>
        </p:txBody>
      </p:sp>
      <p:sp>
        <p:nvSpPr>
          <p:cNvPr id="53356" name="AutoShape 108"/>
          <p:cNvSpPr/>
          <p:nvPr/>
        </p:nvSpPr>
        <p:spPr>
          <a:xfrm>
            <a:off x="3733800" y="6218238"/>
            <a:ext cx="1644650" cy="6397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DFFD7"/>
              </a:gs>
              <a:gs pos="50000">
                <a:srgbClr val="FFFFFF"/>
              </a:gs>
              <a:gs pos="100000">
                <a:srgbClr val="9DFFD7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algn="ctr">
              <a:lnSpc>
                <a:spcPct val="90000"/>
              </a:lnSpc>
            </a:pPr>
            <a:r>
              <a:rPr sz="3600" b="1" dirty="0">
                <a:solidFill>
                  <a:srgbClr val="FF0000"/>
                </a:solidFill>
                <a:latin typeface="VNI-Helve" pitchFamily="2" charset="0"/>
              </a:rPr>
              <a:t>00:00</a:t>
            </a:r>
            <a:endParaRPr sz="3600" b="1" dirty="0">
              <a:solidFill>
                <a:srgbClr val="FF0000"/>
              </a:solidFill>
              <a:latin typeface="VNI-Helve" pitchFamily="2" charset="0"/>
            </a:endParaRPr>
          </a:p>
        </p:txBody>
      </p:sp>
      <p:grpSp>
        <p:nvGrpSpPr>
          <p:cNvPr id="10" name="Group 74"/>
          <p:cNvGrpSpPr/>
          <p:nvPr/>
        </p:nvGrpSpPr>
        <p:grpSpPr>
          <a:xfrm>
            <a:off x="1219200" y="3352800"/>
            <a:ext cx="7281863" cy="1089025"/>
            <a:chOff x="528" y="1248"/>
            <a:chExt cx="4779" cy="1070"/>
          </a:xfrm>
        </p:grpSpPr>
        <p:sp>
          <p:nvSpPr>
            <p:cNvPr id="53295" name="AutoShape 47"/>
            <p:cNvSpPr>
              <a:spLocks noChangeArrowheads="1"/>
            </p:cNvSpPr>
            <p:nvPr/>
          </p:nvSpPr>
          <p:spPr bwMode="gray">
            <a:xfrm>
              <a:off x="528" y="1248"/>
              <a:ext cx="4779" cy="1070"/>
            </a:xfrm>
            <a:prstGeom prst="roundRect">
              <a:avLst>
                <a:gd name="adj" fmla="val 10889"/>
              </a:avLst>
            </a:prstGeom>
            <a:solidFill>
              <a:srgbClr val="00FFFF"/>
            </a:soli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lIns="1097280" anchor="ctr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endParaRPr>
            </a:p>
          </p:txBody>
        </p:sp>
        <p:sp>
          <p:nvSpPr>
            <p:cNvPr id="10260" name="WordArt 76"/>
            <p:cNvSpPr>
              <a:spLocks noTextEdit="1"/>
            </p:cNvSpPr>
            <p:nvPr/>
          </p:nvSpPr>
          <p:spPr>
            <a:xfrm>
              <a:off x="1008" y="1728"/>
              <a:ext cx="86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 b="1">
                  <a:solidFill>
                    <a:srgbClr val="FF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Đúng</a:t>
              </a:r>
              <a:endParaRPr lang="en-US" sz="3600" b="1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0261" name="Picture 77" descr="mat cuoi"/>
            <p:cNvPicPr>
              <a:picLocks noChangeAspect="1"/>
            </p:cNvPicPr>
            <p:nvPr/>
          </p:nvPicPr>
          <p:blipFill>
            <a:blip r:embed="rId1"/>
            <a:srcRect l="40625" t="41667" r="31250" b="31250"/>
            <a:stretch>
              <a:fillRect/>
            </a:stretch>
          </p:blipFill>
          <p:spPr>
            <a:xfrm>
              <a:off x="3840" y="1392"/>
              <a:ext cx="1056" cy="720"/>
            </a:xfrm>
            <a:prstGeom prst="rect">
              <a:avLst/>
            </a:prstGeom>
            <a:solidFill>
              <a:schemeClr val="hlink"/>
            </a:solidFill>
            <a:ln w="9525">
              <a:noFill/>
            </a:ln>
          </p:spPr>
        </p:pic>
      </p:grpSp>
      <p:grpSp>
        <p:nvGrpSpPr>
          <p:cNvPr id="11" name="Group 78"/>
          <p:cNvGrpSpPr/>
          <p:nvPr/>
        </p:nvGrpSpPr>
        <p:grpSpPr>
          <a:xfrm>
            <a:off x="1219200" y="4953000"/>
            <a:ext cx="7281863" cy="1066800"/>
            <a:chOff x="528" y="2592"/>
            <a:chExt cx="4779" cy="1200"/>
          </a:xfrm>
        </p:grpSpPr>
        <p:sp>
          <p:nvSpPr>
            <p:cNvPr id="53297" name="AutoShape 49"/>
            <p:cNvSpPr>
              <a:spLocks noChangeArrowheads="1"/>
            </p:cNvSpPr>
            <p:nvPr/>
          </p:nvSpPr>
          <p:spPr bwMode="gray">
            <a:xfrm>
              <a:off x="528" y="2592"/>
              <a:ext cx="4779" cy="1200"/>
            </a:xfrm>
            <a:prstGeom prst="roundRect">
              <a:avLst>
                <a:gd name="adj" fmla="val 10889"/>
              </a:avLst>
            </a:prstGeom>
            <a:solidFill>
              <a:srgbClr val="00FFFF"/>
            </a:soli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lIns="1097280" anchor="ctr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endParaRPr>
            </a:p>
          </p:txBody>
        </p:sp>
        <p:sp>
          <p:nvSpPr>
            <p:cNvPr id="10257" name="WordArt 80"/>
            <p:cNvSpPr>
              <a:spLocks noTextEdit="1"/>
            </p:cNvSpPr>
            <p:nvPr/>
          </p:nvSpPr>
          <p:spPr>
            <a:xfrm>
              <a:off x="1056" y="3024"/>
              <a:ext cx="576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 b="1">
                  <a:solidFill>
                    <a:srgbClr val="FF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Sai</a:t>
              </a:r>
              <a:endParaRPr lang="en-US" sz="3600" b="1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0258" name="Picture 81" descr="mat cuoi"/>
            <p:cNvPicPr>
              <a:picLocks noChangeAspect="1"/>
            </p:cNvPicPr>
            <p:nvPr/>
          </p:nvPicPr>
          <p:blipFill>
            <a:blip r:embed="rId2"/>
            <a:srcRect l="40625" t="41667" r="31250" b="29166"/>
            <a:stretch>
              <a:fillRect/>
            </a:stretch>
          </p:blipFill>
          <p:spPr>
            <a:xfrm>
              <a:off x="3888" y="2784"/>
              <a:ext cx="1104" cy="76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6098" name="Oval 82"/>
          <p:cNvSpPr/>
          <p:nvPr/>
        </p:nvSpPr>
        <p:spPr>
          <a:xfrm>
            <a:off x="7620000" y="6400800"/>
            <a:ext cx="1524000" cy="4572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latin typeface="Tahoma" panose="020B0604030504040204" pitchFamily="34" charset="0"/>
              </a:rPr>
              <a:t>KẾT QUẢ</a:t>
            </a:r>
            <a:endParaRPr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 o ch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 o ch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34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6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98"/>
                  </p:tgtEl>
                </p:cond>
              </p:nextCondLst>
            </p:seq>
          </p:childTnLst>
        </p:cTn>
      </p:par>
    </p:tnLst>
    <p:bldLst>
      <p:bldP spid="53294" grpId="0" animBg="1"/>
      <p:bldP spid="53345" grpId="0" animBg="1"/>
      <p:bldP spid="53351" grpId="0" animBg="1"/>
      <p:bldP spid="53352" grpId="0" animBg="1"/>
      <p:bldP spid="53353" grpId="0" animBg="1"/>
      <p:bldP spid="53354" grpId="0" animBg="1"/>
      <p:bldP spid="53355" grpId="0" animBg="1"/>
      <p:bldP spid="5335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765</Words>
  <Application>WPS Presentation</Application>
  <PresentationFormat>On-screen Show (4:3)</PresentationFormat>
  <Paragraphs>122</Paragraphs>
  <Slides>14</Slides>
  <Notes>1</Notes>
  <HiddenSlides>0</HiddenSlides>
  <MMClips>6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.VnBlack</vt:lpstr>
      <vt:lpstr>Times New Roman</vt:lpstr>
      <vt:lpstr>VNI-Helve</vt:lpstr>
      <vt:lpstr>VNI-Avo</vt:lpstr>
      <vt:lpstr>Segoe Print</vt:lpstr>
      <vt:lpstr>Tahoma</vt:lpstr>
      <vt:lpstr>.VnTime</vt:lpstr>
      <vt:lpstr>Times New Roman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DNOS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</dc:creator>
  <cp:lastModifiedBy>mngiangbienc1 mngiangbienc1</cp:lastModifiedBy>
  <cp:revision>36</cp:revision>
  <dcterms:created xsi:type="dcterms:W3CDTF">2011-03-05T16:14:28Z</dcterms:created>
  <dcterms:modified xsi:type="dcterms:W3CDTF">2024-10-19T02:45:40Z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C1B7A2B1309A40D883AC96D37F427EE0_13</vt:lpwstr>
  </property>
  <property fmtid="{D5CDD505-2E9C-101B-9397-08002B2CF9AE}" pid="3" name="KSOProductBuildVer">
    <vt:lpwstr>1033-12.2.0.18607</vt:lpwstr>
  </property>
</Properties>
</file>