
<file path=[Content_Types].xml><?xml version="1.0" encoding="utf-8"?>
<Types xmlns="http://schemas.openxmlformats.org/package/2006/content-types">
  <Default Extension="jpeg" ContentType="image/jpeg"/>
  <Default Extension="JPG" ContentType="image/.jpg"/>
  <Default Extension="wav" ContentType="audio/x-wav"/>
  <Default Extension="png" ContentType="image/png"/>
  <Default Extension="gif" ContentType="image/gi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342" r:id="rId3"/>
    <p:sldId id="343" r:id="rId4"/>
    <p:sldId id="344" r:id="rId5"/>
    <p:sldId id="345" r:id="rId6"/>
    <p:sldId id="346" r:id="rId7"/>
    <p:sldId id="347" r:id="rId8"/>
    <p:sldId id="348" r:id="rId9"/>
    <p:sldId id="349" r:id="rId10"/>
    <p:sldId id="350" r:id="rId11"/>
    <p:sldId id="351" r:id="rId12"/>
    <p:sldId id="352" r:id="rId13"/>
    <p:sldId id="334" r:id="rId14"/>
    <p:sldId id="361" r:id="rId15"/>
    <p:sldId id="353" r:id="rId16"/>
    <p:sldId id="337" r:id="rId17"/>
    <p:sldId id="362" r:id="rId18"/>
    <p:sldId id="339" r:id="rId19"/>
    <p:sldId id="359" r:id="rId20"/>
    <p:sldId id="341" r:id="rId21"/>
    <p:sldId id="364" r:id="rId22"/>
    <p:sldId id="36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0066"/>
    <a:srgbClr val="CDF2F2"/>
    <a:srgbClr val="66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1398" autoAdjust="0"/>
  </p:normalViewPr>
  <p:slideViewPr>
    <p:cSldViewPr showGuides="1">
      <p:cViewPr varScale="1">
        <p:scale>
          <a:sx n="59" d="100"/>
          <a:sy n="59" d="100"/>
        </p:scale>
        <p:origin x="324" y="78"/>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7" Type="http://schemas.openxmlformats.org/officeDocument/2006/relationships/tableStyles" Target="tableStyles.xml"/><Relationship Id="rId26" Type="http://schemas.openxmlformats.org/officeDocument/2006/relationships/viewProps" Target="viewProps.xml"/><Relationship Id="rId25" Type="http://schemas.openxmlformats.org/officeDocument/2006/relationships/presProps" Target="presProps.xml"/><Relationship Id="rId24" Type="http://schemas.openxmlformats.org/officeDocument/2006/relationships/notesMaster" Target="notesMasters/notesMaster1.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BD2CD6-227F-4A11-B76E-A71955594382}" type="datetimeFigureOut">
              <a:rPr lang="en-US" smtClean="0"/>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C6C1380-2A63-4C6B-AA1D-9406ABEFCB5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378D144C-72A7-46D5-BCB6-99A8499ACF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78D144C-72A7-46D5-BCB6-99A8499ACF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78D144C-72A7-46D5-BCB6-99A8499ACF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378D144C-72A7-46D5-BCB6-99A8499ACF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378D144C-72A7-46D5-BCB6-99A8499ACFCC}"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378D144C-72A7-46D5-BCB6-99A8499ACFC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378D144C-72A7-46D5-BCB6-99A8499ACFCC}"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378D144C-72A7-46D5-BCB6-99A8499ACFCC}"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D144C-72A7-46D5-BCB6-99A8499ACFCC}"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78D144C-72A7-46D5-BCB6-99A8499ACFC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378D144C-72A7-46D5-BCB6-99A8499ACFCC}"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CEE546-1089-4E47-93FF-C906E21941F0}"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8D144C-72A7-46D5-BCB6-99A8499ACFCC}" type="datetimeFigureOut">
              <a:rPr lang="en-US" smtClean="0"/>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CEE546-1089-4E47-93FF-C906E21941F0}"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GIF"/><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9" Type="http://schemas.openxmlformats.org/officeDocument/2006/relationships/image" Target="../media/image25.jpeg"/><Relationship Id="rId8" Type="http://schemas.openxmlformats.org/officeDocument/2006/relationships/image" Target="../media/image24.jpeg"/><Relationship Id="rId7" Type="http://schemas.openxmlformats.org/officeDocument/2006/relationships/image" Target="../media/image22.jpeg"/><Relationship Id="rId6" Type="http://schemas.openxmlformats.org/officeDocument/2006/relationships/image" Target="../media/image23.jpeg"/><Relationship Id="rId5" Type="http://schemas.openxmlformats.org/officeDocument/2006/relationships/image" Target="../media/image16.png"/><Relationship Id="rId4" Type="http://schemas.openxmlformats.org/officeDocument/2006/relationships/image" Target="../media/image10.jpeg"/><Relationship Id="rId3" Type="http://schemas.openxmlformats.org/officeDocument/2006/relationships/hyperlink" Target="http://2.bp.blogspot.com/-juPZCPnt-Wc/TkTLlo69ttI/AAAAAAAAAeU/kcZPHZy6T-c/s1600/8066_view_325002773.jpg" TargetMode="External"/><Relationship Id="rId2" Type="http://schemas.openxmlformats.org/officeDocument/2006/relationships/image" Target="../media/image9.jpeg"/><Relationship Id="rId12" Type="http://schemas.openxmlformats.org/officeDocument/2006/relationships/slideLayout" Target="../slideLayouts/slideLayout2.xml"/><Relationship Id="rId11" Type="http://schemas.openxmlformats.org/officeDocument/2006/relationships/audio" Target="../media/audio1.wav"/><Relationship Id="rId10" Type="http://schemas.openxmlformats.org/officeDocument/2006/relationships/image" Target="../media/image26.png"/><Relationship Id="rId1" Type="http://schemas.openxmlformats.org/officeDocument/2006/relationships/hyperlink" Target="http://3.bp.blogspot.com/-YHJODcEUz-Y/TkTLnGNQpCI/AAAAAAAAAf8/Sn8-j60ICJU/s1600/1232929990wHZKSp8.jpg" TargetMode="Externa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hyperlink" Target="http://3.bp.blogspot.com/-YHJODcEUz-Y/TkTLnGNQpCI/AAAAAAAAAf8/Sn8-j60ICJU/s1600/1232929990wHZKSp8.jpg" TargetMode="Externa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hyperlink" Target="http://2.bp.blogspot.com/-juPZCPnt-Wc/TkTLlo69ttI/AAAAAAAAAeU/kcZPHZy6T-c/s1600/8066_view_325002773.jpg" TargetMode="Externa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1.wav"/><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8.png"/><Relationship Id="rId6" Type="http://schemas.microsoft.com/office/2007/relationships/media" Target="../media/media2.mp3"/><Relationship Id="rId5" Type="http://schemas.openxmlformats.org/officeDocument/2006/relationships/audio" Target="../media/media2.mp3"/><Relationship Id="rId4" Type="http://schemas.openxmlformats.org/officeDocument/2006/relationships/image" Target="../media/image7.jpeg"/><Relationship Id="rId3" Type="http://schemas.openxmlformats.org/officeDocument/2006/relationships/image" Target="../media/image6.png"/><Relationship Id="rId2" Type="http://schemas.microsoft.com/office/2007/relationships/media" Target="../media/media1.mp3"/><Relationship Id="rId1" Type="http://schemas.openxmlformats.org/officeDocument/2006/relationships/audio" Target="../media/media1.mp3"/></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7.jpe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0.GIF"/><Relationship Id="rId2" Type="http://schemas.openxmlformats.org/officeDocument/2006/relationships/image" Target="../media/image29.GIF"/><Relationship Id="rId1"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jpeg"/><Relationship Id="rId1" Type="http://schemas.openxmlformats.org/officeDocument/2006/relationships/hyperlink" Target="http://3.bp.blogspot.com/-YHJODcEUz-Y/TkTLnGNQpCI/AAAAAAAAAf8/Sn8-j60ICJU/s1600/1232929990wHZKSp8.jpg" TargetMode="External"/></Relationships>
</file>

<file path=ppt/slides/_rels/slide7.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GIF"/><Relationship Id="rId5" Type="http://schemas.openxmlformats.org/officeDocument/2006/relationships/image" Target="../media/image13.GIF"/><Relationship Id="rId4" Type="http://schemas.openxmlformats.org/officeDocument/2006/relationships/image" Target="../media/image12.GIF"/><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hyperlink" Target="http://2.bp.blogspot.com/-juPZCPnt-Wc/TkTLlo69ttI/AAAAAAAAAeU/kcZPHZy6T-c/s1600/8066_view_325002773.jpg" TargetMode="Externa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jpeg"/><Relationship Id="rId1" Type="http://schemas.openxmlformats.org/officeDocument/2006/relationships/hyperlink" Target="http://2.bp.blogspot.com/-lV1pLKxJneM/TkTLnAa7CKI/AAAAAAAAAf0/X1zC1AGyl10/s1600/baby-names-baby-in-towel%25282%2529.jpg" TargetMode="External"/></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audio" Target="../media/audio1.wav"/><Relationship Id="rId7" Type="http://schemas.openxmlformats.org/officeDocument/2006/relationships/image" Target="../media/image22.jpeg"/><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png"/><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9526"/>
            <a:ext cx="1208722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3" descr="https://lh3.googleusercontent.com/-dkaZYMImmFU/WsHN_LBxPbI/AAAAAAAAB7k/Ida63wIN5tAMGQ-3JXUAeHPtDxJOtE1UQCHMYCw/h136/6-mau_slide_powerpoint_dep_ctu.vn_(40).gif"/>
          <p:cNvPicPr>
            <a:picLocks noChangeAspect="1" noChangeArrowheads="1" noCrop="1"/>
          </p:cNvPicPr>
          <p:nvPr/>
        </p:nvPicPr>
        <p:blipFill>
          <a:blip r:embed="rId2"/>
          <a:srcRect/>
          <a:stretch>
            <a:fillRect/>
          </a:stretch>
        </p:blipFill>
        <p:spPr bwMode="auto">
          <a:xfrm>
            <a:off x="1524001" y="0"/>
            <a:ext cx="219075" cy="1143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4" descr="https://lh3.googleusercontent.com/-FpCfz9tbl5M/WsHN_kx_2II/AAAAAAAAB7o/gqJGanrA-9AlgAVIVJyZqMafiwUI3k38QCHMYCw/h136/6-mau_slide_powerpoint_dep_ctu.vn_(41).gif"/>
          <p:cNvPicPr>
            <a:picLocks noChangeAspect="1" noChangeArrowheads="1" noCrop="1"/>
          </p:cNvPicPr>
          <p:nvPr/>
        </p:nvPicPr>
        <p:blipFill>
          <a:blip r:embed="rId3"/>
          <a:srcRect/>
          <a:stretch>
            <a:fillRect/>
          </a:stretch>
        </p:blipFill>
        <p:spPr bwMode="auto">
          <a:xfrm>
            <a:off x="1524000" y="1"/>
            <a:ext cx="457200" cy="31432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6" descr="https://lh3.googleusercontent.com/-vEG2FZPBxbE/WsHOBRXEGdI/AAAAAAAAB7w/jzW9voy1ZRMBQKQaO5Y03bKUOdDIeYtUwCHMYCw/h136/6-mau_slide_powerpoint_dep_ctu.vn_(43).gif"/>
          <p:cNvPicPr>
            <a:picLocks noChangeAspect="1" noChangeArrowheads="1" noCrop="1"/>
          </p:cNvPicPr>
          <p:nvPr/>
        </p:nvPicPr>
        <p:blipFill>
          <a:blip r:embed="rId4"/>
          <a:srcRect/>
          <a:stretch>
            <a:fillRect/>
          </a:stretch>
        </p:blipFill>
        <p:spPr bwMode="auto">
          <a:xfrm>
            <a:off x="1524001" y="0"/>
            <a:ext cx="10477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7" descr="https://lh3.googleusercontent.com/-lWLZAoSabLM/WsHOCM26ppI/AAAAAAAAB70/3t5gxbLj-Vsiaz_emD1t7XkR01wcgSsHQCHMYCw/h136/6-mau_slide_powerpoint_dep_ctu.vn_(44).GIF"/>
          <p:cNvPicPr>
            <a:picLocks noChangeAspect="1" noChangeArrowheads="1" noCrop="1"/>
          </p:cNvPicPr>
          <p:nvPr/>
        </p:nvPicPr>
        <p:blipFill>
          <a:blip r:embed="rId5"/>
          <a:srcRect/>
          <a:stretch>
            <a:fillRect/>
          </a:stretch>
        </p:blipFill>
        <p:spPr bwMode="auto">
          <a:xfrm>
            <a:off x="1524000" y="0"/>
            <a:ext cx="304800" cy="304800"/>
          </a:xfrm>
          <a:prstGeom prst="rect">
            <a:avLst/>
          </a:prstGeom>
          <a:noFill/>
          <a:extLst>
            <a:ext uri="{909E8E84-426E-40DD-AFC4-6F175D3DCCD1}">
              <a14:hiddenFill xmlns:a14="http://schemas.microsoft.com/office/drawing/2010/main">
                <a:solidFill>
                  <a:srgbClr val="FFFFFF"/>
                </a:solidFill>
              </a14:hiddenFill>
            </a:ext>
          </a:extLst>
        </p:spPr>
      </p:pic>
      <p:sp>
        <p:nvSpPr>
          <p:cNvPr id="23" name="WordArt 14"/>
          <p:cNvSpPr>
            <a:spLocks noChangeArrowheads="1" noChangeShapeType="1" noTextEdit="1"/>
          </p:cNvSpPr>
          <p:nvPr/>
        </p:nvSpPr>
        <p:spPr bwMode="auto">
          <a:xfrm>
            <a:off x="3124200" y="1978228"/>
            <a:ext cx="5638800" cy="1295400"/>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Lĩnh</a:t>
            </a:r>
            <a:r>
              <a:rPr lang="en-US" sz="2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vực</a:t>
            </a:r>
            <a:r>
              <a:rPr lang="en-US" sz="2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phát</a:t>
            </a:r>
            <a:r>
              <a:rPr lang="en-US" sz="2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triển</a:t>
            </a:r>
            <a:r>
              <a:rPr lang="en-US" sz="2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ngôn</a:t>
            </a:r>
            <a:r>
              <a:rPr lang="en-US" sz="2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2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ngữ</a:t>
            </a:r>
            <a:endParaRPr lang="en-US" sz="2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4" name="WordArt 24"/>
          <p:cNvSpPr>
            <a:spLocks noChangeArrowheads="1" noChangeShapeType="1" noTextEdit="1"/>
          </p:cNvSpPr>
          <p:nvPr/>
        </p:nvSpPr>
        <p:spPr bwMode="auto">
          <a:xfrm>
            <a:off x="3515405" y="3584373"/>
            <a:ext cx="5424489" cy="1295400"/>
          </a:xfrm>
          <a:prstGeom prst="rect">
            <a:avLst/>
          </a:prstGeom>
        </p:spPr>
        <p:txBody>
          <a:bodyPr wrap="none" fromWordArt="1">
            <a:prstTxWarp prst="textWave1">
              <a:avLst>
                <a:gd name="adj1" fmla="val 13005"/>
                <a:gd name="adj2" fmla="val -98"/>
              </a:avLst>
            </a:prstTxWarp>
          </a:bodyPr>
          <a:lstStyle/>
          <a:p>
            <a:pPr algn="ct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VnAvant" panose="020B7200000000000000" pitchFamily="34" charset="0"/>
                <a:cs typeface="Times New Roman" panose="02020603050405020304"/>
              </a:rPr>
              <a:t>T</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hơ</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Đôi</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mắt</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của</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em</a:t>
            </a:r>
            <a:endPar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25" name="WordArt 14"/>
          <p:cNvSpPr>
            <a:spLocks noChangeArrowheads="1" noChangeShapeType="1" noTextEdit="1"/>
          </p:cNvSpPr>
          <p:nvPr/>
        </p:nvSpPr>
        <p:spPr bwMode="auto">
          <a:xfrm>
            <a:off x="6227650" y="5040199"/>
            <a:ext cx="3733800" cy="435199"/>
          </a:xfrm>
          <a:prstGeom prst="rect">
            <a:avLst/>
          </a:prstGeom>
        </p:spPr>
        <p:txBody>
          <a:bodyPr wrap="none" fromWordArt="1">
            <a:prstTxWarp prst="textPlain">
              <a:avLst>
                <a:gd name="adj" fmla="val 50000"/>
              </a:avLst>
            </a:prstTxWarp>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2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4" name="TextBox 3"/>
          <p:cNvSpPr txBox="1"/>
          <p:nvPr/>
        </p:nvSpPr>
        <p:spPr>
          <a:xfrm>
            <a:off x="4305935" y="5165090"/>
            <a:ext cx="6526530" cy="521970"/>
          </a:xfrm>
          <a:prstGeom prst="rect">
            <a:avLst/>
          </a:prstGeom>
          <a:noFill/>
        </p:spPr>
        <p:txBody>
          <a:bodyPr wrap="square" rtlCol="0">
            <a:spAutoFit/>
          </a:bodyPr>
          <a:lstStyle/>
          <a:p>
            <a:r>
              <a:rPr lang="en-US" sz="2800" b="1" dirty="0" err="1">
                <a:latin typeface="#9Slide03 Oswald SemiBold" panose="00000700000000000000" pitchFamily="2" charset="0"/>
              </a:rPr>
              <a:t>Giáo</a:t>
            </a:r>
            <a:r>
              <a:rPr lang="en-US" sz="2800" b="1" dirty="0">
                <a:latin typeface="#9Slide03 Oswald SemiBold" panose="00000700000000000000" pitchFamily="2" charset="0"/>
              </a:rPr>
              <a:t> </a:t>
            </a:r>
            <a:r>
              <a:rPr lang="en-US" sz="2800" b="1" dirty="0" err="1">
                <a:latin typeface="#9Slide03 Oswald SemiBold" panose="00000700000000000000" pitchFamily="2" charset="0"/>
              </a:rPr>
              <a:t>viên</a:t>
            </a:r>
            <a:r>
              <a:rPr lang="en-US" sz="2800" b="1" dirty="0">
                <a:latin typeface="#9Slide03 Oswald SemiBold" panose="00000700000000000000" pitchFamily="2" charset="0"/>
              </a:rPr>
              <a:t> : </a:t>
            </a:r>
            <a:r>
              <a:rPr lang="en-US" sz="2800" b="1" dirty="0" err="1">
                <a:latin typeface="#9Slide03 Oswald SemiBold" panose="00000700000000000000" pitchFamily="2" charset="0"/>
              </a:rPr>
              <a:t>Nguyễn</a:t>
            </a:r>
            <a:r>
              <a:rPr lang="en-US" sz="2800" b="1" dirty="0">
                <a:latin typeface="#9Slide03 Oswald SemiBold" panose="00000700000000000000" pitchFamily="2" charset="0"/>
              </a:rPr>
              <a:t> </a:t>
            </a:r>
            <a:r>
              <a:rPr lang="en-US" sz="2800" b="1" dirty="0" err="1">
                <a:latin typeface="#9Slide03 Oswald SemiBold" panose="00000700000000000000" pitchFamily="2" charset="0"/>
              </a:rPr>
              <a:t>Thị</a:t>
            </a:r>
            <a:r>
              <a:rPr lang="en-US" sz="2800" b="1" dirty="0">
                <a:latin typeface="#9Slide03 Oswald SemiBold" panose="00000700000000000000" pitchFamily="2" charset="0"/>
              </a:rPr>
              <a:t> Nhung</a:t>
            </a:r>
            <a:endParaRPr lang="en-US" sz="2800" b="1" dirty="0">
              <a:latin typeface="#9Slide03 Oswald SemiBold" panose="00000700000000000000" pitchFamily="2" charset="0"/>
            </a:endParaRPr>
          </a:p>
        </p:txBody>
      </p:sp>
      <p:sp>
        <p:nvSpPr>
          <p:cNvPr id="6" name="TextBox 5"/>
          <p:cNvSpPr txBox="1"/>
          <p:nvPr/>
        </p:nvSpPr>
        <p:spPr>
          <a:xfrm>
            <a:off x="2171361" y="1068059"/>
            <a:ext cx="8112578" cy="830997"/>
          </a:xfrm>
          <a:prstGeom prst="rect">
            <a:avLst/>
          </a:prstGeom>
          <a:noFill/>
        </p:spPr>
        <p:txBody>
          <a:bodyPr wrap="square">
            <a:spAutoFit/>
          </a:bodyPr>
          <a:lstStyle/>
          <a:p>
            <a:pPr algn="ctr">
              <a:defRPr/>
            </a:pPr>
            <a:r>
              <a:rPr lang="en-US" sz="2400" b="1" kern="0" dirty="0">
                <a:solidFill>
                  <a:srgbClr val="003366"/>
                </a:solidFill>
                <a:latin typeface="Times New Roman" panose="02020603050405020304" pitchFamily="18" charset="0"/>
                <a:cs typeface="Times New Roman" panose="02020603050405020304" pitchFamily="18" charset="0"/>
              </a:rPr>
              <a:t>PHÒNG GIÁO DỤC VÀ ĐÀO TẠO QUẬN LONG BIÊN</a:t>
            </a:r>
            <a:endParaRPr lang="en-US" sz="2400" b="1" kern="0" dirty="0">
              <a:solidFill>
                <a:srgbClr val="003366"/>
              </a:solidFill>
              <a:latin typeface="Times New Roman" panose="02020603050405020304" pitchFamily="18" charset="0"/>
              <a:cs typeface="Times New Roman" panose="02020603050405020304" pitchFamily="18" charset="0"/>
            </a:endParaRPr>
          </a:p>
          <a:p>
            <a:pPr algn="ctr">
              <a:defRPr/>
            </a:pPr>
            <a:r>
              <a:rPr lang="en-US" sz="2400" b="1" kern="0" dirty="0">
                <a:solidFill>
                  <a:srgbClr val="003366"/>
                </a:solidFill>
                <a:latin typeface="Times New Roman" panose="02020603050405020304" pitchFamily="18" charset="0"/>
                <a:cs typeface="Times New Roman" panose="02020603050405020304" pitchFamily="18" charset="0"/>
              </a:rPr>
              <a:t>TRƯỜNG MẦM NON GIANG BIÊN</a:t>
            </a:r>
            <a:endParaRPr lang="en-US" sz="2400" b="1" kern="0" dirty="0">
              <a:solidFill>
                <a:srgbClr val="003366"/>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2000" fill="hold"/>
                                        <p:tgtEl>
                                          <p:spTgt spid="24"/>
                                        </p:tgtEl>
                                        <p:attrNameLst>
                                          <p:attrName>ppt_w</p:attrName>
                                        </p:attrNameLst>
                                      </p:cBhvr>
                                      <p:tavLst>
                                        <p:tav tm="0">
                                          <p:val>
                                            <p:fltVal val="0"/>
                                          </p:val>
                                        </p:tav>
                                        <p:tav tm="100000">
                                          <p:val>
                                            <p:strVal val="#ppt_w"/>
                                          </p:val>
                                        </p:tav>
                                      </p:tavLst>
                                    </p:anim>
                                    <p:anim calcmode="lin" valueType="num">
                                      <p:cBhvr>
                                        <p:cTn id="8" dur="2000" fill="hold"/>
                                        <p:tgtEl>
                                          <p:spTgt spid="24"/>
                                        </p:tgtEl>
                                        <p:attrNameLst>
                                          <p:attrName>ppt_h</p:attrName>
                                        </p:attrNameLst>
                                      </p:cBhvr>
                                      <p:tavLst>
                                        <p:tav tm="0">
                                          <p:val>
                                            <p:fltVal val="0"/>
                                          </p:val>
                                        </p:tav>
                                        <p:tav tm="100000">
                                          <p:val>
                                            <p:strVal val="#ppt_h"/>
                                          </p:val>
                                        </p:tav>
                                      </p:tavLst>
                                    </p:anim>
                                    <p:anim calcmode="lin" valueType="num">
                                      <p:cBhvr>
                                        <p:cTn id="9" dur="2000" fill="hold"/>
                                        <p:tgtEl>
                                          <p:spTgt spid="24"/>
                                        </p:tgtEl>
                                        <p:attrNameLst>
                                          <p:attrName>style.rotation</p:attrName>
                                        </p:attrNameLst>
                                      </p:cBhvr>
                                      <p:tavLst>
                                        <p:tav tm="0">
                                          <p:val>
                                            <p:fltVal val="360"/>
                                          </p:val>
                                        </p:tav>
                                        <p:tav tm="100000">
                                          <p:val>
                                            <p:fltVal val="0"/>
                                          </p:val>
                                        </p:tav>
                                      </p:tavLst>
                                    </p:anim>
                                    <p:animEffect transition="in" filter="fade">
                                      <p:cBhvr>
                                        <p:cTn id="10" dur="2000"/>
                                        <p:tgtEl>
                                          <p:spTgt spid="24"/>
                                        </p:tgtEl>
                                      </p:cBhvr>
                                    </p:animEffect>
                                  </p:childTnLst>
                                </p:cTn>
                              </p:par>
                            </p:childTnLst>
                          </p:cTn>
                        </p:par>
                        <p:par>
                          <p:cTn id="11" fill="hold">
                            <p:stCondLst>
                              <p:cond delay="2000"/>
                            </p:stCondLst>
                            <p:childTnLst>
                              <p:par>
                                <p:cTn id="12" presetID="21" presetClass="emph" presetSubtype="0" fill="hold" grpId="1" nodeType="afterEffect">
                                  <p:stCondLst>
                                    <p:cond delay="0"/>
                                  </p:stCondLst>
                                  <p:childTnLst>
                                    <p:animClr clrSpc="hsl" dir="cw">
                                      <p:cBhvr override="childStyle">
                                        <p:cTn id="13" dur="500" fill="hold"/>
                                        <p:tgtEl>
                                          <p:spTgt spid="24"/>
                                        </p:tgtEl>
                                        <p:attrNameLst>
                                          <p:attrName>style.color</p:attrName>
                                        </p:attrNameLst>
                                      </p:cBhvr>
                                      <p:by>
                                        <p:hsl h="7200000" s="0" l="0"/>
                                      </p:by>
                                    </p:animClr>
                                    <p:animClr clrSpc="hsl" dir="cw">
                                      <p:cBhvr>
                                        <p:cTn id="14" dur="500" fill="hold"/>
                                        <p:tgtEl>
                                          <p:spTgt spid="24"/>
                                        </p:tgtEl>
                                        <p:attrNameLst>
                                          <p:attrName>fillcolor</p:attrName>
                                        </p:attrNameLst>
                                      </p:cBhvr>
                                      <p:by>
                                        <p:hsl h="7200000" s="0" l="0"/>
                                      </p:by>
                                    </p:animClr>
                                    <p:animClr clrSpc="hsl" dir="cw">
                                      <p:cBhvr>
                                        <p:cTn id="15" dur="500" fill="hold"/>
                                        <p:tgtEl>
                                          <p:spTgt spid="24"/>
                                        </p:tgtEl>
                                        <p:attrNameLst>
                                          <p:attrName>stroke.color</p:attrName>
                                        </p:attrNameLst>
                                      </p:cBhvr>
                                      <p:by>
                                        <p:hsl h="7200000" s="0" l="0"/>
                                      </p:by>
                                    </p:animClr>
                                    <p:set>
                                      <p:cBhvr>
                                        <p:cTn id="16" dur="500" fill="hold"/>
                                        <p:tgtEl>
                                          <p:spTgt spid="24"/>
                                        </p:tgtEl>
                                        <p:attrNameLst>
                                          <p:attrName>fill.type</p:attrName>
                                        </p:attrNameLst>
                                      </p:cBhvr>
                                      <p:to>
                                        <p:strVal val="solid"/>
                                      </p:to>
                                    </p:set>
                                  </p:childTnLst>
                                </p:cTn>
                              </p:par>
                            </p:childTnLst>
                          </p:cTn>
                        </p:par>
                        <p:par>
                          <p:cTn id="17" fill="hold">
                            <p:stCondLst>
                              <p:cond delay="2500"/>
                            </p:stCondLst>
                            <p:childTnLst>
                              <p:par>
                                <p:cTn id="18" presetID="22" presetClass="emph" presetSubtype="0" fill="hold" grpId="2" nodeType="afterEffect">
                                  <p:stCondLst>
                                    <p:cond delay="0"/>
                                  </p:stCondLst>
                                  <p:childTnLst>
                                    <p:animClr clrSpc="hsl" dir="cw">
                                      <p:cBhvr override="childStyle">
                                        <p:cTn id="19" dur="500" fill="hold"/>
                                        <p:tgtEl>
                                          <p:spTgt spid="24"/>
                                        </p:tgtEl>
                                        <p:attrNameLst>
                                          <p:attrName>style.color</p:attrName>
                                        </p:attrNameLst>
                                      </p:cBhvr>
                                      <p:by>
                                        <p:hsl h="-7200000" s="0" l="0"/>
                                      </p:by>
                                    </p:animClr>
                                    <p:animClr clrSpc="hsl" dir="cw">
                                      <p:cBhvr>
                                        <p:cTn id="20" dur="500" fill="hold"/>
                                        <p:tgtEl>
                                          <p:spTgt spid="24"/>
                                        </p:tgtEl>
                                        <p:attrNameLst>
                                          <p:attrName>fillcolor</p:attrName>
                                        </p:attrNameLst>
                                      </p:cBhvr>
                                      <p:by>
                                        <p:hsl h="-7200000" s="0" l="0"/>
                                      </p:by>
                                    </p:animClr>
                                    <p:animClr clrSpc="hsl" dir="cw">
                                      <p:cBhvr>
                                        <p:cTn id="21" dur="500" fill="hold"/>
                                        <p:tgtEl>
                                          <p:spTgt spid="24"/>
                                        </p:tgtEl>
                                        <p:attrNameLst>
                                          <p:attrName>stroke.color</p:attrName>
                                        </p:attrNameLst>
                                      </p:cBhvr>
                                      <p:by>
                                        <p:hsl h="-7200000" s="0" l="0"/>
                                      </p:by>
                                    </p:animClr>
                                    <p:set>
                                      <p:cBhvr>
                                        <p:cTn id="22" dur="500" fill="hold"/>
                                        <p:tgtEl>
                                          <p:spTgt spid="2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4" grpId="1" animBg="1"/>
      <p:bldP spid="24" grpId="2"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2" descr="Ảnh baby dễ thươn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0626" y="-9939"/>
            <a:ext cx="4565374" cy="3210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Ảnh baby dễ thươ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7401" y="1"/>
            <a:ext cx="4750905" cy="330646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64284" y="3233905"/>
            <a:ext cx="9137374" cy="365421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6" descr="be hai ho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83316">
            <a:off x="6135668" y="3074819"/>
            <a:ext cx="2013674" cy="3615922"/>
          </a:xfrm>
          <a:prstGeom prst="rect">
            <a:avLst/>
          </a:prstGeom>
          <a:noFill/>
          <a:extLst>
            <a:ext uri="{909E8E84-426E-40DD-AFC4-6F175D3DCCD1}">
              <a14:hiddenFill xmlns:a14="http://schemas.microsoft.com/office/drawing/2010/main">
                <a:blipFill dpi="0" rotWithShape="1">
                  <a:blip r:embed="rId7">
                    <a:clrChange>
                      <a:clrFrom>
                        <a:srgbClr val="FFFFFF"/>
                      </a:clrFrom>
                      <a:clrTo>
                        <a:srgbClr val="FFFFFF">
                          <a:alpha val="0"/>
                        </a:srgbClr>
                      </a:clrTo>
                    </a:clrChange>
                  </a:blip>
                  <a:srcRect/>
                  <a:tile tx="0" ty="0" sx="100000" sy="100000" flip="none" algn="tl"/>
                </a:blipFill>
              </a14:hiddenFill>
            </a:ext>
          </a:extLst>
        </p:spPr>
      </p:pic>
      <p:pic>
        <p:nvPicPr>
          <p:cNvPr id="8" name="Picture 15" descr="lavapo"/>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t="16982" r="5353" b="5661"/>
          <a:stretch>
            <a:fillRect/>
          </a:stretch>
        </p:blipFill>
        <p:spPr bwMode="auto">
          <a:xfrm>
            <a:off x="4962939" y="4838700"/>
            <a:ext cx="1333500" cy="15621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5" descr="voi nuoc"/>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rcRect b="34303"/>
          <a:stretch>
            <a:fillRect/>
          </a:stretch>
        </p:blipFill>
        <p:spPr bwMode="auto">
          <a:xfrm rot="1438401">
            <a:off x="5611828" y="4223831"/>
            <a:ext cx="342900" cy="609600"/>
          </a:xfrm>
          <a:prstGeom prst="rect">
            <a:avLst/>
          </a:prstGeom>
          <a:noFill/>
          <a:extLst>
            <a:ext uri="{909E8E84-426E-40DD-AFC4-6F175D3DCCD1}">
              <a14:hiddenFill xmlns:a14="http://schemas.microsoft.com/office/drawing/2010/main">
                <a:solidFill>
                  <a:srgbClr val="FFFFFF"/>
                </a:solidFill>
              </a14:hiddenFill>
            </a:ext>
          </a:extLst>
        </p:spPr>
      </p:pic>
      <p:grpSp>
        <p:nvGrpSpPr>
          <p:cNvPr id="28" name="Group 16"/>
          <p:cNvGrpSpPr/>
          <p:nvPr/>
        </p:nvGrpSpPr>
        <p:grpSpPr bwMode="auto">
          <a:xfrm rot="558427">
            <a:off x="5475705" y="4652610"/>
            <a:ext cx="494198" cy="568973"/>
            <a:chOff x="576" y="2688"/>
            <a:chExt cx="1632" cy="1344"/>
          </a:xfrm>
        </p:grpSpPr>
        <p:pic>
          <p:nvPicPr>
            <p:cNvPr id="29" name="Picture 17" descr="nuoc mat Copy of scan00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solidFill>
              <a:schemeClr val="hlink"/>
            </a:solidFill>
          </p:spPr>
        </p:pic>
        <p:pic>
          <p:nvPicPr>
            <p:cNvPr id="30" name="Picture 18" descr="nuoc mat Copy of scan00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solidFill>
              <a:schemeClr val="hlink"/>
            </a:solidFill>
          </p:spPr>
        </p:pic>
        <p:pic>
          <p:nvPicPr>
            <p:cNvPr id="31" name="Picture 19" descr="nuoc mat Copy of scan00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solidFill>
              <a:schemeClr val="hlink"/>
            </a:solidFill>
          </p:spPr>
        </p:pic>
        <p:pic>
          <p:nvPicPr>
            <p:cNvPr id="32" name="Picture 20" descr="nuoc mat Copy of scan00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solidFill>
              <a:schemeClr val="hlink"/>
            </a:solidFill>
          </p:spPr>
        </p:pic>
        <p:pic>
          <p:nvPicPr>
            <p:cNvPr id="33" name="Picture 21" descr="nuoc mat Copy of scan00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solidFill>
              <a:schemeClr val="hlink"/>
            </a:solidFill>
          </p:spPr>
        </p:pic>
        <p:pic>
          <p:nvPicPr>
            <p:cNvPr id="34" name="Picture 22" descr="nuoc mat Copy of scan00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solidFill>
              <a:schemeClr val="hlink"/>
            </a:solidFill>
          </p:spPr>
        </p:pic>
        <p:pic>
          <p:nvPicPr>
            <p:cNvPr id="35" name="Picture 23" descr="nuoc mat Copy of scan00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solidFill>
              <a:schemeClr val="hlink"/>
            </a:solidFill>
          </p:spPr>
        </p:pic>
        <p:pic>
          <p:nvPicPr>
            <p:cNvPr id="36" name="Picture 24" descr="nuoc mat Copy of scan0015"/>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solidFill>
              <a:schemeClr val="hlink"/>
            </a:solidFill>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strips(downLeft)">
                                      <p:cBhvr>
                                        <p:cTn id="7" dur="2000"/>
                                        <p:tgtEl>
                                          <p:spTgt spid="28"/>
                                        </p:tgtEl>
                                      </p:cBhvr>
                                    </p:animEffect>
                                  </p:childTnLst>
                                  <p:subTnLst>
                                    <p:audio>
                                      <p:cMediaNode>
                                        <p:cTn display="0" masterRel="sameClick">
                                          <p:stCondLst>
                                            <p:cond evt="begin" delay="0">
                                              <p:tn val="5"/>
                                            </p:cond>
                                          </p:stCondLst>
                                          <p:endCondLst>
                                            <p:cond evt="onStopAudio" delay="0">
                                              <p:tgtEl>
                                                <p:sldTgt/>
                                              </p:tgtEl>
                                            </p:cond>
                                          </p:endCondLst>
                                        </p:cTn>
                                        <p:tgtEl>
                                          <p:sndTgt r:embed="rId11" name="Rain1.wav"/>
                                        </p:tgtEl>
                                      </p:cMediaNode>
                                    </p:audio>
                                  </p:subTnLst>
                                </p:cTn>
                              </p:par>
                              <p:par>
                                <p:cTn id="8" presetID="47"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anim calcmode="lin" valueType="num">
                                      <p:cBhvr>
                                        <p:cTn id="11" dur="1000" fill="hold"/>
                                        <p:tgtEl>
                                          <p:spTgt spid="28"/>
                                        </p:tgtEl>
                                        <p:attrNameLst>
                                          <p:attrName>ppt_x</p:attrName>
                                        </p:attrNameLst>
                                      </p:cBhvr>
                                      <p:tavLst>
                                        <p:tav tm="0">
                                          <p:val>
                                            <p:strVal val="#ppt_x"/>
                                          </p:val>
                                        </p:tav>
                                        <p:tav tm="100000">
                                          <p:val>
                                            <p:strVal val="#ppt_x"/>
                                          </p:val>
                                        </p:tav>
                                      </p:tavLst>
                                    </p:anim>
                                    <p:anim calcmode="lin" valueType="num">
                                      <p:cBhvr>
                                        <p:cTn id="12" dur="1000" fill="hold"/>
                                        <p:tgtEl>
                                          <p:spTgt spid="28"/>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11" name="Rai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uyển chọn 20 Hình nền Powerpoint 3D đẹp nhất 2019 không thể bỏ qu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0"/>
            <a:ext cx="1188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4"/>
          <p:cNvSpPr>
            <a:spLocks noChangeArrowheads="1" noChangeShapeType="1" noTextEdit="1"/>
          </p:cNvSpPr>
          <p:nvPr/>
        </p:nvSpPr>
        <p:spPr bwMode="auto">
          <a:xfrm>
            <a:off x="3124200" y="1676401"/>
            <a:ext cx="6172200" cy="1704643"/>
          </a:xfrm>
          <a:prstGeom prst="rect">
            <a:avLst/>
          </a:prstGeom>
        </p:spPr>
        <p:txBody>
          <a:bodyPr wrap="none" fromWordArt="1">
            <a:prstTxWarp prst="textWave1">
              <a:avLst>
                <a:gd name="adj1" fmla="val 13005"/>
                <a:gd name="adj2" fmla="val -16"/>
              </a:avLst>
            </a:prstTxWarp>
          </a:bodyPr>
          <a:lstStyle/>
          <a:p>
            <a:pPr algn="ct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Đàm</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thọai</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trích</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dẫn</a:t>
            </a:r>
            <a:endPar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1" presetClass="emph" presetSubtype="0" fill="hold" grpId="1" nodeType="afterEffect">
                                  <p:stCondLst>
                                    <p:cond delay="0"/>
                                  </p:stCondLst>
                                  <p:childTnLst>
                                    <p:animClr clrSpc="hsl" dir="cw">
                                      <p:cBhvr override="childStyle">
                                        <p:cTn id="13" dur="500" fill="hold"/>
                                        <p:tgtEl>
                                          <p:spTgt spid="5"/>
                                        </p:tgtEl>
                                        <p:attrNameLst>
                                          <p:attrName>style.color</p:attrName>
                                        </p:attrNameLst>
                                      </p:cBhvr>
                                      <p:by>
                                        <p:hsl h="7200000" s="0" l="0"/>
                                      </p:by>
                                    </p:animClr>
                                    <p:animClr clrSpc="hsl" dir="cw">
                                      <p:cBhvr>
                                        <p:cTn id="14" dur="500" fill="hold"/>
                                        <p:tgtEl>
                                          <p:spTgt spid="5"/>
                                        </p:tgtEl>
                                        <p:attrNameLst>
                                          <p:attrName>fillcolor</p:attrName>
                                        </p:attrNameLst>
                                      </p:cBhvr>
                                      <p:by>
                                        <p:hsl h="7200000" s="0" l="0"/>
                                      </p:by>
                                    </p:animClr>
                                    <p:animClr clrSpc="hsl" dir="cw">
                                      <p:cBhvr>
                                        <p:cTn id="15" dur="500" fill="hold"/>
                                        <p:tgtEl>
                                          <p:spTgt spid="5"/>
                                        </p:tgtEl>
                                        <p:attrNameLst>
                                          <p:attrName>stroke.color</p:attrName>
                                        </p:attrNameLst>
                                      </p:cBhvr>
                                      <p:by>
                                        <p:hsl h="7200000" s="0" l="0"/>
                                      </p:by>
                                    </p:animClr>
                                    <p:set>
                                      <p:cBhvr>
                                        <p:cTn id="16" dur="500" fill="hold"/>
                                        <p:tgtEl>
                                          <p:spTgt spid="5"/>
                                        </p:tgtEl>
                                        <p:attrNameLst>
                                          <p:attrName>fill.type</p:attrName>
                                        </p:attrNameLst>
                                      </p:cBhvr>
                                      <p:to>
                                        <p:strVal val="solid"/>
                                      </p:to>
                                    </p:set>
                                  </p:childTnLst>
                                </p:cTn>
                              </p:par>
                            </p:childTnLst>
                          </p:cTn>
                        </p:par>
                        <p:par>
                          <p:cTn id="17" fill="hold">
                            <p:stCondLst>
                              <p:cond delay="2500"/>
                            </p:stCondLst>
                            <p:childTnLst>
                              <p:par>
                                <p:cTn id="18" presetID="22" presetClass="emph" presetSubtype="0" fill="hold" grpId="2" nodeType="afterEffect">
                                  <p:stCondLst>
                                    <p:cond delay="0"/>
                                  </p:stCondLst>
                                  <p:childTnLst>
                                    <p:animClr clrSpc="hsl" dir="cw">
                                      <p:cBhvr override="childStyle">
                                        <p:cTn id="19" dur="500" fill="hold"/>
                                        <p:tgtEl>
                                          <p:spTgt spid="5"/>
                                        </p:tgtEl>
                                        <p:attrNameLst>
                                          <p:attrName>style.color</p:attrName>
                                        </p:attrNameLst>
                                      </p:cBhvr>
                                      <p:by>
                                        <p:hsl h="-7200000" s="0" l="0"/>
                                      </p:by>
                                    </p:animClr>
                                    <p:animClr clrSpc="hsl" dir="cw">
                                      <p:cBhvr>
                                        <p:cTn id="20" dur="500" fill="hold"/>
                                        <p:tgtEl>
                                          <p:spTgt spid="5"/>
                                        </p:tgtEl>
                                        <p:attrNameLst>
                                          <p:attrName>fillcolor</p:attrName>
                                        </p:attrNameLst>
                                      </p:cBhvr>
                                      <p:by>
                                        <p:hsl h="-7200000" s="0" l="0"/>
                                      </p:by>
                                    </p:animClr>
                                    <p:animClr clrSpc="hsl" dir="cw">
                                      <p:cBhvr>
                                        <p:cTn id="21" dur="500" fill="hold"/>
                                        <p:tgtEl>
                                          <p:spTgt spid="5"/>
                                        </p:tgtEl>
                                        <p:attrNameLst>
                                          <p:attrName>stroke.color</p:attrName>
                                        </p:attrNameLst>
                                      </p:cBhvr>
                                      <p:by>
                                        <p:hsl h="-7200000" s="0" l="0"/>
                                      </p:by>
                                    </p:animClr>
                                    <p:set>
                                      <p:cBhvr>
                                        <p:cTn id="22"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ng chá»¯ nháº­t viá»n hoa tráº¯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23191"/>
            <a:ext cx="9144000" cy="689668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476792" y="1905001"/>
            <a:ext cx="9238426" cy="3477875"/>
          </a:xfrm>
          <a:prstGeom prst="rect">
            <a:avLst/>
          </a:prstGeom>
        </p:spPr>
        <p:txBody>
          <a:bodyPr wrap="none">
            <a:spAutoFit/>
          </a:bodyPr>
          <a:lstStyle/>
          <a:p>
            <a:pPr algn="ctr"/>
            <a:r>
              <a:rPr lang="nl-NL" sz="4400" dirty="0">
                <a:solidFill>
                  <a:srgbClr val="FF0000"/>
                </a:solidFill>
              </a:rPr>
              <a:t>-Tên bài thơ và tác giả?</a:t>
            </a:r>
            <a:endParaRPr lang="nl-NL" sz="4400" dirty="0">
              <a:solidFill>
                <a:srgbClr val="FF0000"/>
              </a:solidFill>
            </a:endParaRPr>
          </a:p>
          <a:p>
            <a:pPr algn="ctr"/>
            <a:r>
              <a:rPr lang="nl-NL" sz="4400" dirty="0">
                <a:solidFill>
                  <a:srgbClr val="FF0000"/>
                </a:solidFill>
              </a:rPr>
              <a:t>- Bài thơ nói về bộ phận gì trên cơ thể ?</a:t>
            </a:r>
            <a:endParaRPr lang="en-US" sz="4400" dirty="0">
              <a:solidFill>
                <a:srgbClr val="FF0000"/>
              </a:solidFill>
            </a:endParaRPr>
          </a:p>
          <a:p>
            <a:pPr marL="571500" indent="-571500" algn="ctr">
              <a:buFontTx/>
              <a:buChar char="-"/>
            </a:pPr>
            <a:r>
              <a:rPr lang="nl-NL" sz="4400" dirty="0">
                <a:solidFill>
                  <a:srgbClr val="FF0000"/>
                </a:solidFill>
              </a:rPr>
              <a:t>Tác giả đã miêu tả đôi </a:t>
            </a:r>
            <a:endParaRPr lang="nl-NL" sz="4400" dirty="0">
              <a:solidFill>
                <a:srgbClr val="FF0000"/>
              </a:solidFill>
            </a:endParaRPr>
          </a:p>
          <a:p>
            <a:pPr algn="ctr"/>
            <a:r>
              <a:rPr lang="nl-NL" sz="4400" dirty="0">
                <a:solidFill>
                  <a:srgbClr val="FF0000"/>
                </a:solidFill>
              </a:rPr>
              <a:t>mắt như thế nào ?</a:t>
            </a:r>
            <a:endParaRPr lang="en-US" sz="4400" dirty="0">
              <a:solidFill>
                <a:srgbClr val="FF0000"/>
              </a:solidFill>
            </a:endParaRPr>
          </a:p>
          <a:p>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Ảnh baby dễ thươn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38900" y="5029200"/>
            <a:ext cx="4686300" cy="1077218"/>
          </a:xfrm>
          <a:prstGeom prst="rect">
            <a:avLst/>
          </a:prstGeom>
          <a:noFill/>
        </p:spPr>
        <p:txBody>
          <a:bodyPr wrap="square">
            <a:spAutoFit/>
          </a:bodyPr>
          <a:lstStyle/>
          <a:p>
            <a:pPr algn="ct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Đôi</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mắt</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xinh</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xinh</a:t>
            </a:r>
            <a:endPar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a:p>
            <a:pPr algn="ct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Đôi</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mắt</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tròn</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tròn</a:t>
            </a:r>
            <a:endPar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uyển chọn 20 Hình nền Powerpoint 3D đẹp nhất 2019 không thể bỏ qu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1" y="66344"/>
            <a:ext cx="11811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4"/>
          <p:cNvSpPr>
            <a:spLocks noChangeArrowheads="1" noChangeShapeType="1" noTextEdit="1"/>
          </p:cNvSpPr>
          <p:nvPr/>
        </p:nvSpPr>
        <p:spPr bwMode="auto">
          <a:xfrm>
            <a:off x="3124200" y="1676401"/>
            <a:ext cx="6172200" cy="1704643"/>
          </a:xfrm>
          <a:prstGeom prst="rect">
            <a:avLst/>
          </a:prstGeom>
        </p:spPr>
        <p:txBody>
          <a:bodyPr wrap="none" fromWordArt="1">
            <a:prstTxWarp prst="textWave1">
              <a:avLst>
                <a:gd name="adj1" fmla="val 13005"/>
                <a:gd name="adj2" fmla="val -16"/>
              </a:avLst>
            </a:prstTxWarp>
          </a:bodyPr>
          <a:lstStyle/>
          <a:p>
            <a:pPr algn="ct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Giảng</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từ</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khó</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endPar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6" name="TextBox 5"/>
          <p:cNvSpPr txBox="1"/>
          <p:nvPr/>
        </p:nvSpPr>
        <p:spPr>
          <a:xfrm>
            <a:off x="6019800" y="3412867"/>
            <a:ext cx="4114800" cy="1200329"/>
          </a:xfrm>
          <a:prstGeom prst="rect">
            <a:avLst/>
          </a:prstGeom>
          <a:noFill/>
        </p:spPr>
        <p:txBody>
          <a:bodyPr wrap="square" rtlCol="0">
            <a:spAutoFit/>
          </a:bodyPr>
          <a:lstStyle/>
          <a:p>
            <a:r>
              <a:rPr lang="nl-NL" sz="3600" dirty="0">
                <a:solidFill>
                  <a:srgbClr val="FF0000"/>
                </a:solidFill>
                <a:latin typeface="Times New Roman" panose="02020603050405020304" pitchFamily="18" charset="0"/>
                <a:cs typeface="Times New Roman" panose="02020603050405020304" pitchFamily="18" charset="0"/>
              </a:rPr>
              <a:t>Xinh xinh</a:t>
            </a:r>
            <a:endParaRPr lang="nl-NL" sz="3600" dirty="0">
              <a:solidFill>
                <a:srgbClr val="FF0000"/>
              </a:solidFill>
              <a:latin typeface="Times New Roman" panose="02020603050405020304" pitchFamily="18" charset="0"/>
              <a:cs typeface="Times New Roman" panose="02020603050405020304" pitchFamily="18" charset="0"/>
            </a:endParaRPr>
          </a:p>
          <a:p>
            <a:r>
              <a:rPr lang="nl-NL" sz="3600" dirty="0">
                <a:solidFill>
                  <a:srgbClr val="FF0000"/>
                </a:solidFill>
                <a:latin typeface="Times New Roman" panose="02020603050405020304" pitchFamily="18" charset="0"/>
                <a:cs typeface="Times New Roman" panose="02020603050405020304" pitchFamily="18" charset="0"/>
              </a:rPr>
              <a:t>Tròn tròn</a:t>
            </a:r>
            <a:endParaRPr lang="en-US" sz="3600" dirty="0">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1" presetClass="emph" presetSubtype="0" fill="hold" grpId="1" nodeType="afterEffect">
                                  <p:stCondLst>
                                    <p:cond delay="0"/>
                                  </p:stCondLst>
                                  <p:childTnLst>
                                    <p:animClr clrSpc="hsl" dir="cw">
                                      <p:cBhvr override="childStyle">
                                        <p:cTn id="13" dur="500" fill="hold"/>
                                        <p:tgtEl>
                                          <p:spTgt spid="5"/>
                                        </p:tgtEl>
                                        <p:attrNameLst>
                                          <p:attrName>style.color</p:attrName>
                                        </p:attrNameLst>
                                      </p:cBhvr>
                                      <p:by>
                                        <p:hsl h="7200000" s="0" l="0"/>
                                      </p:by>
                                    </p:animClr>
                                    <p:animClr clrSpc="hsl" dir="cw">
                                      <p:cBhvr>
                                        <p:cTn id="14" dur="500" fill="hold"/>
                                        <p:tgtEl>
                                          <p:spTgt spid="5"/>
                                        </p:tgtEl>
                                        <p:attrNameLst>
                                          <p:attrName>fillcolor</p:attrName>
                                        </p:attrNameLst>
                                      </p:cBhvr>
                                      <p:by>
                                        <p:hsl h="7200000" s="0" l="0"/>
                                      </p:by>
                                    </p:animClr>
                                    <p:animClr clrSpc="hsl" dir="cw">
                                      <p:cBhvr>
                                        <p:cTn id="15" dur="500" fill="hold"/>
                                        <p:tgtEl>
                                          <p:spTgt spid="5"/>
                                        </p:tgtEl>
                                        <p:attrNameLst>
                                          <p:attrName>stroke.color</p:attrName>
                                        </p:attrNameLst>
                                      </p:cBhvr>
                                      <p:by>
                                        <p:hsl h="7200000" s="0" l="0"/>
                                      </p:by>
                                    </p:animClr>
                                    <p:set>
                                      <p:cBhvr>
                                        <p:cTn id="16" dur="500" fill="hold"/>
                                        <p:tgtEl>
                                          <p:spTgt spid="5"/>
                                        </p:tgtEl>
                                        <p:attrNameLst>
                                          <p:attrName>fill.type</p:attrName>
                                        </p:attrNameLst>
                                      </p:cBhvr>
                                      <p:to>
                                        <p:strVal val="solid"/>
                                      </p:to>
                                    </p:set>
                                  </p:childTnLst>
                                </p:cTn>
                              </p:par>
                            </p:childTnLst>
                          </p:cTn>
                        </p:par>
                        <p:par>
                          <p:cTn id="17" fill="hold">
                            <p:stCondLst>
                              <p:cond delay="2500"/>
                            </p:stCondLst>
                            <p:childTnLst>
                              <p:par>
                                <p:cTn id="18" presetID="22" presetClass="emph" presetSubtype="0" fill="hold" grpId="2" nodeType="afterEffect">
                                  <p:stCondLst>
                                    <p:cond delay="0"/>
                                  </p:stCondLst>
                                  <p:childTnLst>
                                    <p:animClr clrSpc="hsl" dir="cw">
                                      <p:cBhvr override="childStyle">
                                        <p:cTn id="19" dur="500" fill="hold"/>
                                        <p:tgtEl>
                                          <p:spTgt spid="5"/>
                                        </p:tgtEl>
                                        <p:attrNameLst>
                                          <p:attrName>style.color</p:attrName>
                                        </p:attrNameLst>
                                      </p:cBhvr>
                                      <p:by>
                                        <p:hsl h="-7200000" s="0" l="0"/>
                                      </p:by>
                                    </p:animClr>
                                    <p:animClr clrSpc="hsl" dir="cw">
                                      <p:cBhvr>
                                        <p:cTn id="20" dur="500" fill="hold"/>
                                        <p:tgtEl>
                                          <p:spTgt spid="5"/>
                                        </p:tgtEl>
                                        <p:attrNameLst>
                                          <p:attrName>fillcolor</p:attrName>
                                        </p:attrNameLst>
                                      </p:cBhvr>
                                      <p:by>
                                        <p:hsl h="-7200000" s="0" l="0"/>
                                      </p:by>
                                    </p:animClr>
                                    <p:animClr clrSpc="hsl" dir="cw">
                                      <p:cBhvr>
                                        <p:cTn id="21" dur="500" fill="hold"/>
                                        <p:tgtEl>
                                          <p:spTgt spid="5"/>
                                        </p:tgtEl>
                                        <p:attrNameLst>
                                          <p:attrName>stroke.color</p:attrName>
                                        </p:attrNameLst>
                                      </p:cBhvr>
                                      <p:by>
                                        <p:hsl h="-7200000" s="0" l="0"/>
                                      </p:by>
                                    </p:animClr>
                                    <p:set>
                                      <p:cBhvr>
                                        <p:cTn id="22"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ng chá»¯ nháº­t viá»n hoa tráº¯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23191"/>
            <a:ext cx="11963400" cy="68966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2744450"/>
            <a:ext cx="6517682" cy="1446550"/>
          </a:xfrm>
          <a:prstGeom prst="rect">
            <a:avLst/>
          </a:prstGeom>
        </p:spPr>
        <p:txBody>
          <a:bodyPr wrap="none">
            <a:spAutoFit/>
          </a:bodyPr>
          <a:lstStyle/>
          <a:p>
            <a:r>
              <a:rPr lang="nl-NL" sz="4400" b="1" dirty="0">
                <a:solidFill>
                  <a:srgbClr val="FF0000"/>
                </a:solidFill>
              </a:rPr>
              <a:t>Đôi mắt đã giúp gì cho bé ?</a:t>
            </a:r>
            <a:endParaRPr lang="en-US" sz="4400" b="1" dirty="0">
              <a:solidFill>
                <a:srgbClr val="FF0000"/>
              </a:solidFill>
            </a:endParaRPr>
          </a:p>
          <a:p>
            <a:endParaRPr lang="en-US" sz="44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Ảnh baby dễ thươn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730" y="1019175"/>
            <a:ext cx="6296806"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
          <p:cNvGrpSpPr/>
          <p:nvPr/>
        </p:nvGrpSpPr>
        <p:grpSpPr bwMode="auto">
          <a:xfrm>
            <a:off x="1524000" y="0"/>
            <a:ext cx="9144001" cy="6858000"/>
            <a:chOff x="0" y="0"/>
            <a:chExt cx="5760" cy="4392"/>
          </a:xfrm>
        </p:grpSpPr>
        <p:pic>
          <p:nvPicPr>
            <p:cNvPr id="12" name="Picture 4"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fduende3"/>
            <p:cNvPicPr>
              <a:picLocks noChangeAspect="1" noChangeArrowheads="1" noCrop="1"/>
            </p:cNvPicPr>
            <p:nvPr/>
          </p:nvPicPr>
          <p:blipFill>
            <a:blip r:embed="rId4"/>
            <a:srcRect/>
            <a:stretch>
              <a:fillRect/>
            </a:stretch>
          </p:blipFill>
          <p:spPr bwMode="auto">
            <a:xfrm>
              <a:off x="103" y="2391"/>
              <a:ext cx="1265" cy="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6" descr="Butterfly-06-june"/>
          <p:cNvPicPr>
            <a:picLocks noChangeAspect="1" noChangeArrowheads="1" noCrop="1"/>
          </p:cNvPicPr>
          <p:nvPr/>
        </p:nvPicPr>
        <p:blipFill>
          <a:blip r:embed="rId5"/>
          <a:srcRect/>
          <a:stretch>
            <a:fillRect/>
          </a:stretch>
        </p:blipFill>
        <p:spPr bwMode="auto">
          <a:xfrm>
            <a:off x="9144001" y="685800"/>
            <a:ext cx="714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bug4"/>
          <p:cNvPicPr>
            <a:picLocks noChangeAspect="1" noChangeArrowheads="1" noCrop="1"/>
          </p:cNvPicPr>
          <p:nvPr/>
        </p:nvPicPr>
        <p:blipFill>
          <a:blip r:embed="rId6"/>
          <a:srcRect/>
          <a:stretch>
            <a:fillRect/>
          </a:stretch>
        </p:blipFill>
        <p:spPr bwMode="auto">
          <a:xfrm>
            <a:off x="3276600" y="1828801"/>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bug4"/>
          <p:cNvPicPr>
            <a:picLocks noChangeAspect="1" noChangeArrowheads="1" noCrop="1"/>
          </p:cNvPicPr>
          <p:nvPr/>
        </p:nvPicPr>
        <p:blipFill>
          <a:blip r:embed="rId6"/>
          <a:srcRect/>
          <a:stretch>
            <a:fillRect/>
          </a:stretch>
        </p:blipFill>
        <p:spPr bwMode="auto">
          <a:xfrm>
            <a:off x="1981200" y="1295401"/>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2"/>
          <p:cNvSpPr>
            <a:spLocks noChangeArrowheads="1"/>
          </p:cNvSpPr>
          <p:nvPr/>
        </p:nvSpPr>
        <p:spPr bwMode="auto">
          <a:xfrm rot="20349981">
            <a:off x="6858000" y="1752601"/>
            <a:ext cx="2184400" cy="174625"/>
          </a:xfrm>
          <a:prstGeom prst="leftArrow">
            <a:avLst>
              <a:gd name="adj1" fmla="val 50000"/>
              <a:gd name="adj2" fmla="val 312727"/>
            </a:avLst>
          </a:prstGeom>
          <a:solidFill>
            <a:srgbClr val="FD3A13"/>
          </a:solidFill>
          <a:ln w="9525">
            <a:solidFill>
              <a:schemeClr val="tx1"/>
            </a:solidFill>
            <a:miter lim="800000"/>
          </a:ln>
        </p:spPr>
        <p:txBody>
          <a:bodyPr wrap="none" anchor="ctr"/>
          <a:lstStyle/>
          <a:p>
            <a:endParaRPr lang="en-US"/>
          </a:p>
        </p:txBody>
      </p:sp>
      <p:sp>
        <p:nvSpPr>
          <p:cNvPr id="2" name="WordArt 16"/>
          <p:cNvSpPr>
            <a:spLocks noChangeArrowheads="1" noChangeShapeType="1" noTextEdit="1"/>
          </p:cNvSpPr>
          <p:nvPr/>
        </p:nvSpPr>
        <p:spPr bwMode="auto">
          <a:xfrm>
            <a:off x="4270550" y="5504467"/>
            <a:ext cx="3914775" cy="1047750"/>
          </a:xfrm>
          <a:prstGeom prst="rect">
            <a:avLst/>
          </a:prstGeom>
        </p:spPr>
        <p:txBody>
          <a:bodyPr wrap="none" fromWordArt="1">
            <a:prstTxWarp prst="textPlain">
              <a:avLst>
                <a:gd name="adj" fmla="val 50000"/>
              </a:avLst>
            </a:prstTxWarp>
          </a:bodyPr>
          <a:lstStyle/>
          <a:p>
            <a:pPr algn="ct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Giúp</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em</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nhìn</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thấy</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endPar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a:p>
            <a:pPr algn="ct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Mọi</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vật</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xung</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quanh</a:t>
            </a:r>
            <a:endPar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ng chá»¯ nháº­t viá»n hoa tráº¯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0" y="-23191"/>
            <a:ext cx="9144000" cy="689668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971800" y="1828801"/>
            <a:ext cx="5943600" cy="1200329"/>
          </a:xfrm>
          <a:prstGeom prst="rect">
            <a:avLst/>
          </a:prstGeom>
        </p:spPr>
        <p:txBody>
          <a:bodyPr wrap="square">
            <a:spAutoFit/>
          </a:bodyPr>
          <a:lstStyle/>
          <a:p>
            <a:pPr algn="ctr"/>
            <a:r>
              <a:rPr lang="nl-NL" sz="3600" b="1" dirty="0">
                <a:solidFill>
                  <a:srgbClr val="FF0000"/>
                </a:solidFill>
              </a:rPr>
              <a:t>- Tình cảm của bạn nhỏ đối với đôi mắt của mình?</a:t>
            </a:r>
            <a:endParaRPr lang="en-US" sz="3600" b="1" dirty="0">
              <a:solidFill>
                <a:srgbClr val="FF0000"/>
              </a:solidFill>
            </a:endParaRPr>
          </a:p>
        </p:txBody>
      </p:sp>
      <p:sp>
        <p:nvSpPr>
          <p:cNvPr id="3" name="Rectangle 2"/>
          <p:cNvSpPr/>
          <p:nvPr/>
        </p:nvSpPr>
        <p:spPr>
          <a:xfrm>
            <a:off x="3352800" y="2998425"/>
            <a:ext cx="7315200" cy="1200329"/>
          </a:xfrm>
          <a:prstGeom prst="rect">
            <a:avLst/>
          </a:prstGeom>
        </p:spPr>
        <p:txBody>
          <a:bodyPr wrap="square">
            <a:spAutoFit/>
          </a:bodyPr>
          <a:lstStyle/>
          <a:p>
            <a:r>
              <a:rPr lang="nl-NL" sz="3600" b="1" dirty="0">
                <a:solidFill>
                  <a:srgbClr val="FF0000"/>
                </a:solidFill>
              </a:rPr>
              <a:t>- Để cho đôi mắt luôn khỏe và sáng hơn bạn nhỏ đã làm gì ?</a:t>
            </a:r>
            <a:endParaRPr lang="en-US" sz="36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0"/>
            <a:ext cx="11963400" cy="685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anta Fe Stuc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0" y="4953000"/>
            <a:ext cx="7620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6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Santa Fe Stuc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5994400"/>
            <a:ext cx="7620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lavap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982" r="5353" b="5661"/>
          <a:stretch>
            <a:fillRect/>
          </a:stretch>
        </p:blipFill>
        <p:spPr bwMode="auto">
          <a:xfrm>
            <a:off x="2857500" y="3810000"/>
            <a:ext cx="2667000" cy="31242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6"/>
          <p:cNvGrpSpPr/>
          <p:nvPr/>
        </p:nvGrpSpPr>
        <p:grpSpPr bwMode="auto">
          <a:xfrm rot="558427">
            <a:off x="3978479" y="3550313"/>
            <a:ext cx="706438" cy="1066800"/>
            <a:chOff x="576" y="2688"/>
            <a:chExt cx="1632" cy="1344"/>
          </a:xfrm>
        </p:grpSpPr>
        <p:pic>
          <p:nvPicPr>
            <p:cNvPr id="20" name="Picture 17"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solidFill>
              <a:schemeClr val="hlink"/>
            </a:solidFill>
          </p:spPr>
        </p:pic>
        <p:pic>
          <p:nvPicPr>
            <p:cNvPr id="21" name="Picture 18"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solidFill>
              <a:schemeClr val="hlink"/>
            </a:solidFill>
          </p:spPr>
        </p:pic>
        <p:pic>
          <p:nvPicPr>
            <p:cNvPr id="22" name="Picture 19"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solidFill>
              <a:schemeClr val="hlink"/>
            </a:solidFill>
          </p:spPr>
        </p:pic>
        <p:pic>
          <p:nvPicPr>
            <p:cNvPr id="23" name="Picture 20"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solidFill>
              <a:schemeClr val="hlink"/>
            </a:solidFill>
          </p:spPr>
        </p:pic>
        <p:pic>
          <p:nvPicPr>
            <p:cNvPr id="24" name="Picture 21"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solidFill>
              <a:schemeClr val="hlink"/>
            </a:solidFill>
          </p:spPr>
        </p:pic>
        <p:pic>
          <p:nvPicPr>
            <p:cNvPr id="25" name="Picture 22"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solidFill>
              <a:schemeClr val="hlink"/>
            </a:solidFill>
          </p:spPr>
        </p:pic>
        <p:pic>
          <p:nvPicPr>
            <p:cNvPr id="26" name="Picture 23"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solidFill>
              <a:schemeClr val="hlink"/>
            </a:solidFill>
          </p:spPr>
        </p:pic>
        <p:pic>
          <p:nvPicPr>
            <p:cNvPr id="27" name="Picture 24"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solidFill>
              <a:schemeClr val="hlink"/>
            </a:solidFill>
          </p:spPr>
        </p:pic>
      </p:grpSp>
      <p:pic>
        <p:nvPicPr>
          <p:cNvPr id="28" name="Picture 25" descr="voi nuoc"/>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34303"/>
          <a:stretch>
            <a:fillRect/>
          </a:stretch>
        </p:blipFill>
        <p:spPr bwMode="auto">
          <a:xfrm rot="1438401">
            <a:off x="4205909" y="2569623"/>
            <a:ext cx="685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be hai ho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83316">
            <a:off x="4612562" y="906484"/>
            <a:ext cx="3309937" cy="5943600"/>
          </a:xfrm>
          <a:prstGeom prst="rect">
            <a:avLst/>
          </a:prstGeom>
          <a:noFill/>
          <a:extLst>
            <a:ext uri="{909E8E84-426E-40DD-AFC4-6F175D3DCCD1}">
              <a14:hiddenFill xmlns:a14="http://schemas.microsoft.com/office/drawing/2010/main">
                <a:blipFill dpi="0" rotWithShape="1">
                  <a:blip r:embed="rId7">
                    <a:clrChange>
                      <a:clrFrom>
                        <a:srgbClr val="FFFFFF"/>
                      </a:clrFrom>
                      <a:clrTo>
                        <a:srgbClr val="FFFFFF">
                          <a:alpha val="0"/>
                        </a:srgbClr>
                      </a:clrTo>
                    </a:clrChange>
                  </a:blip>
                  <a:srcRect/>
                  <a:tile tx="0" ty="0" sx="100000" sy="100000" flip="none" algn="tl"/>
                </a:blipFill>
              </a14:hiddenFill>
            </a:ext>
          </a:extLst>
        </p:spPr>
      </p:pic>
      <p:sp>
        <p:nvSpPr>
          <p:cNvPr id="30" name="TextBox 29"/>
          <p:cNvSpPr txBox="1"/>
          <p:nvPr/>
        </p:nvSpPr>
        <p:spPr>
          <a:xfrm>
            <a:off x="7340599" y="355344"/>
            <a:ext cx="4754335" cy="2246769"/>
          </a:xfrm>
          <a:prstGeom prst="rect">
            <a:avLst/>
          </a:prstGeom>
          <a:noFill/>
        </p:spPr>
        <p:txBody>
          <a:bodyPr wrap="square">
            <a:spAutoFit/>
          </a:bodyPr>
          <a:lstStyle/>
          <a:p>
            <a:r>
              <a:rPr lang="en-US" sz="2800" b="0" i="0" dirty="0" err="1">
                <a:solidFill>
                  <a:srgbClr val="000000"/>
                </a:solidFill>
                <a:effectLst/>
                <a:latin typeface="Times New Roman" panose="02020603050405020304" pitchFamily="18" charset="0"/>
              </a:rPr>
              <a:t>Đôi</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mắt</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của</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chúng</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mình</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rất</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là</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xinh</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và</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quan</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trọng</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nó</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giúp</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chúng</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mình</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nhìn</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thấy</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mọi</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vật</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xung</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quanh</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vì</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vậy</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chúng</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mình</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phải</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giữ</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gìn</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đôi</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mắt</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sạch</a:t>
            </a:r>
            <a:r>
              <a:rPr lang="en-US" sz="2800" b="0" i="0" dirty="0">
                <a:solidFill>
                  <a:srgbClr val="000000"/>
                </a:solidFill>
                <a:effectLst/>
                <a:latin typeface="Times New Roman" panose="02020603050405020304" pitchFamily="18" charset="0"/>
              </a:rPr>
              <a:t> </a:t>
            </a:r>
            <a:r>
              <a:rPr lang="en-US" sz="2800" b="0" i="0" dirty="0" err="1">
                <a:solidFill>
                  <a:srgbClr val="000000"/>
                </a:solidFill>
                <a:effectLst/>
                <a:latin typeface="Times New Roman" panose="02020603050405020304" pitchFamily="18" charset="0"/>
              </a:rPr>
              <a:t>sẽ</a:t>
            </a:r>
            <a:r>
              <a:rPr lang="en-US" sz="2800" b="0" i="0" dirty="0">
                <a:solidFill>
                  <a:srgbClr val="000000"/>
                </a:solidFill>
                <a:effectLst/>
                <a:latin typeface="Times New Roman" panose="02020603050405020304" pitchFamily="18" charset="0"/>
              </a:rPr>
              <a:t>.</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20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8" name="Rain1.wav"/>
                                        </p:tgtEl>
                                      </p:cMediaNode>
                                    </p:audio>
                                  </p:sub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8" name="Rai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ng chá»¯ nháº­t viá»n hoa tráº¯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23191"/>
            <a:ext cx="11887200" cy="6896686"/>
          </a:xfrm>
          <a:prstGeom prst="rect">
            <a:avLst/>
          </a:prstGeom>
          <a:noFill/>
          <a:extLst>
            <a:ext uri="{909E8E84-426E-40DD-AFC4-6F175D3DCCD1}">
              <a14:hiddenFill xmlns:a14="http://schemas.microsoft.com/office/drawing/2010/main">
                <a:solidFill>
                  <a:srgbClr val="FFFFFF"/>
                </a:solidFill>
              </a14:hiddenFill>
            </a:ext>
          </a:extLst>
        </p:spPr>
      </p:pic>
      <p:sp>
        <p:nvSpPr>
          <p:cNvPr id="4" name="WordArt 24"/>
          <p:cNvSpPr>
            <a:spLocks noChangeArrowheads="1" noChangeShapeType="1" noTextEdit="1"/>
          </p:cNvSpPr>
          <p:nvPr/>
        </p:nvSpPr>
        <p:spPr bwMode="auto">
          <a:xfrm>
            <a:off x="3367708" y="2322444"/>
            <a:ext cx="6172200" cy="1704643"/>
          </a:xfrm>
          <a:prstGeom prst="rect">
            <a:avLst/>
          </a:prstGeom>
        </p:spPr>
        <p:txBody>
          <a:bodyPr wrap="none" fromWordArt="1">
            <a:prstTxWarp prst="textWave1">
              <a:avLst>
                <a:gd name="adj1" fmla="val 13005"/>
                <a:gd name="adj2" fmla="val -16"/>
              </a:avLst>
            </a:prstTxWarp>
          </a:bodyPr>
          <a:lstStyle/>
          <a:p>
            <a:pPr algn="ct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Dạy</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trẻ</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đọc</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thơ</a:t>
            </a:r>
            <a:endPar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2000" fill="hold"/>
                                        <p:tgtEl>
                                          <p:spTgt spid="4"/>
                                        </p:tgtEl>
                                        <p:attrNameLst>
                                          <p:attrName>ppt_w</p:attrName>
                                        </p:attrNameLst>
                                      </p:cBhvr>
                                      <p:tavLst>
                                        <p:tav tm="0">
                                          <p:val>
                                            <p:fltVal val="0"/>
                                          </p:val>
                                        </p:tav>
                                        <p:tav tm="100000">
                                          <p:val>
                                            <p:strVal val="#ppt_w"/>
                                          </p:val>
                                        </p:tav>
                                      </p:tavLst>
                                    </p:anim>
                                    <p:anim calcmode="lin" valueType="num">
                                      <p:cBhvr>
                                        <p:cTn id="8" dur="2000" fill="hold"/>
                                        <p:tgtEl>
                                          <p:spTgt spid="4"/>
                                        </p:tgtEl>
                                        <p:attrNameLst>
                                          <p:attrName>ppt_h</p:attrName>
                                        </p:attrNameLst>
                                      </p:cBhvr>
                                      <p:tavLst>
                                        <p:tav tm="0">
                                          <p:val>
                                            <p:fltVal val="0"/>
                                          </p:val>
                                        </p:tav>
                                        <p:tav tm="100000">
                                          <p:val>
                                            <p:strVal val="#ppt_h"/>
                                          </p:val>
                                        </p:tav>
                                      </p:tavLst>
                                    </p:anim>
                                    <p:anim calcmode="lin" valueType="num">
                                      <p:cBhvr>
                                        <p:cTn id="9" dur="2000" fill="hold"/>
                                        <p:tgtEl>
                                          <p:spTgt spid="4"/>
                                        </p:tgtEl>
                                        <p:attrNameLst>
                                          <p:attrName>style.rotation</p:attrName>
                                        </p:attrNameLst>
                                      </p:cBhvr>
                                      <p:tavLst>
                                        <p:tav tm="0">
                                          <p:val>
                                            <p:fltVal val="360"/>
                                          </p:val>
                                        </p:tav>
                                        <p:tav tm="100000">
                                          <p:val>
                                            <p:fltVal val="0"/>
                                          </p:val>
                                        </p:tav>
                                      </p:tavLst>
                                    </p:anim>
                                    <p:animEffect transition="in" filter="fade">
                                      <p:cBhvr>
                                        <p:cTn id="10" dur="2000"/>
                                        <p:tgtEl>
                                          <p:spTgt spid="4"/>
                                        </p:tgtEl>
                                      </p:cBhvr>
                                    </p:animEffect>
                                  </p:childTnLst>
                                </p:cTn>
                              </p:par>
                            </p:childTnLst>
                          </p:cTn>
                        </p:par>
                        <p:par>
                          <p:cTn id="11" fill="hold">
                            <p:stCondLst>
                              <p:cond delay="2000"/>
                            </p:stCondLst>
                            <p:childTnLst>
                              <p:par>
                                <p:cTn id="12" presetID="21" presetClass="emph" presetSubtype="0" fill="hold" grpId="1" nodeType="afterEffect">
                                  <p:stCondLst>
                                    <p:cond delay="0"/>
                                  </p:stCondLst>
                                  <p:childTnLst>
                                    <p:animClr clrSpc="hsl" dir="cw">
                                      <p:cBhvr override="childStyle">
                                        <p:cTn id="13" dur="500" fill="hold"/>
                                        <p:tgtEl>
                                          <p:spTgt spid="4"/>
                                        </p:tgtEl>
                                        <p:attrNameLst>
                                          <p:attrName>style.color</p:attrName>
                                        </p:attrNameLst>
                                      </p:cBhvr>
                                      <p:by>
                                        <p:hsl h="7200000" s="0" l="0"/>
                                      </p:by>
                                    </p:animClr>
                                    <p:animClr clrSpc="hsl" dir="cw">
                                      <p:cBhvr>
                                        <p:cTn id="14" dur="500" fill="hold"/>
                                        <p:tgtEl>
                                          <p:spTgt spid="4"/>
                                        </p:tgtEl>
                                        <p:attrNameLst>
                                          <p:attrName>fillcolor</p:attrName>
                                        </p:attrNameLst>
                                      </p:cBhvr>
                                      <p:by>
                                        <p:hsl h="7200000" s="0" l="0"/>
                                      </p:by>
                                    </p:animClr>
                                    <p:animClr clrSpc="hsl" dir="cw">
                                      <p:cBhvr>
                                        <p:cTn id="15" dur="500" fill="hold"/>
                                        <p:tgtEl>
                                          <p:spTgt spid="4"/>
                                        </p:tgtEl>
                                        <p:attrNameLst>
                                          <p:attrName>stroke.color</p:attrName>
                                        </p:attrNameLst>
                                      </p:cBhvr>
                                      <p:by>
                                        <p:hsl h="7200000" s="0" l="0"/>
                                      </p:by>
                                    </p:animClr>
                                    <p:set>
                                      <p:cBhvr>
                                        <p:cTn id="16" dur="500" fill="hold"/>
                                        <p:tgtEl>
                                          <p:spTgt spid="4"/>
                                        </p:tgtEl>
                                        <p:attrNameLst>
                                          <p:attrName>fill.type</p:attrName>
                                        </p:attrNameLst>
                                      </p:cBhvr>
                                      <p:to>
                                        <p:strVal val="solid"/>
                                      </p:to>
                                    </p:set>
                                  </p:childTnLst>
                                </p:cTn>
                              </p:par>
                            </p:childTnLst>
                          </p:cTn>
                        </p:par>
                        <p:par>
                          <p:cTn id="17" fill="hold">
                            <p:stCondLst>
                              <p:cond delay="2500"/>
                            </p:stCondLst>
                            <p:childTnLst>
                              <p:par>
                                <p:cTn id="18" presetID="22" presetClass="emph" presetSubtype="0" fill="hold" grpId="2" nodeType="afterEffect">
                                  <p:stCondLst>
                                    <p:cond delay="0"/>
                                  </p:stCondLst>
                                  <p:childTnLst>
                                    <p:animClr clrSpc="hsl" dir="cw">
                                      <p:cBhvr override="childStyle">
                                        <p:cTn id="19" dur="500" fill="hold"/>
                                        <p:tgtEl>
                                          <p:spTgt spid="4"/>
                                        </p:tgtEl>
                                        <p:attrNameLst>
                                          <p:attrName>style.color</p:attrName>
                                        </p:attrNameLst>
                                      </p:cBhvr>
                                      <p:by>
                                        <p:hsl h="-7200000" s="0" l="0"/>
                                      </p:by>
                                    </p:animClr>
                                    <p:animClr clrSpc="hsl" dir="cw">
                                      <p:cBhvr>
                                        <p:cTn id="20" dur="500" fill="hold"/>
                                        <p:tgtEl>
                                          <p:spTgt spid="4"/>
                                        </p:tgtEl>
                                        <p:attrNameLst>
                                          <p:attrName>fillcolor</p:attrName>
                                        </p:attrNameLst>
                                      </p:cBhvr>
                                      <p:by>
                                        <p:hsl h="-7200000" s="0" l="0"/>
                                      </p:by>
                                    </p:animClr>
                                    <p:animClr clrSpc="hsl" dir="cw">
                                      <p:cBhvr>
                                        <p:cTn id="21" dur="500" fill="hold"/>
                                        <p:tgtEl>
                                          <p:spTgt spid="4"/>
                                        </p:tgtEl>
                                        <p:attrNameLst>
                                          <p:attrName>stroke.color</p:attrName>
                                        </p:attrNameLst>
                                      </p:cBhvr>
                                      <p:by>
                                        <p:hsl h="-7200000" s="0" l="0"/>
                                      </p:by>
                                    </p:animClr>
                                    <p:set>
                                      <p:cBhvr>
                                        <p:cTn id="22" dur="500" fill="hold"/>
                                        <p:tgtEl>
                                          <p:spTgt spid="4"/>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6" name="Bài-hát-CÁI-MŨI.mp3">
            <a:hlinkClick r:id="" action="ppaction://media"/>
          </p:cNvPr>
          <p:cNvPicPr>
            <a:picLocks noGrp="1" noChangeAspect="1"/>
          </p:cNvPicPr>
          <p:nvPr>
            <p:ph idx="1"/>
            <a:audioFile r:link="rId1"/>
            <p:extLst>
              <p:ext uri="{DAA4B4D4-6D71-4841-9C94-3DE7FCFB9230}">
                <p14:media xmlns:p14="http://schemas.microsoft.com/office/powerpoint/2010/main" r:embed="rId2"/>
              </p:ext>
            </p:extLst>
          </p:nvPr>
        </p:nvPicPr>
        <p:blipFill>
          <a:blip r:embed="rId3"/>
          <a:stretch>
            <a:fillRect/>
          </a:stretch>
        </p:blipFill>
        <p:spPr>
          <a:xfrm>
            <a:off x="6858000" y="3445565"/>
            <a:ext cx="1066800" cy="1066800"/>
          </a:xfrm>
        </p:spPr>
      </p:pic>
      <p:pic>
        <p:nvPicPr>
          <p:cNvPr id="2050" name="Picture 2" descr="Tuyển chọn 20 Hình nền Powerpoint 3D đẹp nhất 2019 không thể bỏ qu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1196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2895600" y="2590800"/>
            <a:ext cx="6172200" cy="3505200"/>
          </a:xfrm>
          <a:prstGeom prst="rect">
            <a:avLst/>
          </a:prstGeom>
          <a:noFill/>
        </p:spPr>
        <p:txBody>
          <a:bodyPr wrap="none" lIns="91440" tIns="45720" rIns="91440" bIns="45720" numCol="1">
            <a:prstTxWarp prst="textDeflateBottom">
              <a:avLst>
                <a:gd name="adj" fmla="val 69593"/>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kern="10" dirty="0" err="1">
                <a:ln w="19050">
                  <a:solidFill>
                    <a:srgbClr val="009900"/>
                  </a:solidFill>
                  <a:round/>
                </a:ln>
                <a:solidFill>
                  <a:srgbClr val="FF0000"/>
                </a:solidFill>
                <a:effectLst>
                  <a:outerShdw blurRad="50800" dist="38100" algn="l" rotWithShape="0">
                    <a:prstClr val="black">
                      <a:alpha val="40000"/>
                    </a:prst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Hát</a:t>
            </a:r>
            <a:r>
              <a:rPr lang="en-US" sz="5400" b="1" kern="10" dirty="0">
                <a:ln w="19050">
                  <a:solidFill>
                    <a:srgbClr val="009900"/>
                  </a:solidFill>
                  <a:round/>
                </a:ln>
                <a:solidFill>
                  <a:srgbClr val="FF0000"/>
                </a:solidFill>
                <a:effectLst>
                  <a:outerShdw blurRad="50800" dist="38100" algn="l" rotWithShape="0">
                    <a:prstClr val="black">
                      <a:alpha val="40000"/>
                    </a:prst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 </a:t>
            </a:r>
            <a:r>
              <a:rPr lang="en-US" sz="5400" b="1" kern="10" dirty="0" err="1">
                <a:ln w="19050">
                  <a:solidFill>
                    <a:srgbClr val="009900"/>
                  </a:solidFill>
                  <a:round/>
                </a:ln>
                <a:solidFill>
                  <a:srgbClr val="FF0000"/>
                </a:solidFill>
                <a:effectLst>
                  <a:outerShdw blurRad="50800" dist="38100" algn="l" rotWithShape="0">
                    <a:prstClr val="black">
                      <a:alpha val="40000"/>
                    </a:prst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bài</a:t>
            </a:r>
            <a:r>
              <a:rPr lang="en-US" sz="5400" b="1" kern="10" dirty="0">
                <a:ln w="19050">
                  <a:solidFill>
                    <a:srgbClr val="009900"/>
                  </a:solidFill>
                  <a:round/>
                </a:ln>
                <a:solidFill>
                  <a:srgbClr val="FF0000"/>
                </a:solidFill>
                <a:effectLst>
                  <a:outerShdw blurRad="50800" dist="38100" algn="l" rotWithShape="0">
                    <a:prstClr val="black">
                      <a:alpha val="40000"/>
                    </a:prst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 </a:t>
            </a:r>
            <a:r>
              <a:rPr lang="en-US" sz="5400" b="1" kern="10" dirty="0" err="1">
                <a:ln w="19050">
                  <a:solidFill>
                    <a:srgbClr val="009900"/>
                  </a:solidFill>
                  <a:round/>
                </a:ln>
                <a:solidFill>
                  <a:srgbClr val="FF0000"/>
                </a:solidFill>
                <a:effectLst>
                  <a:outerShdw blurRad="50800" dist="38100" algn="l" rotWithShape="0">
                    <a:prstClr val="black">
                      <a:alpha val="40000"/>
                    </a:prst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Cái</a:t>
            </a:r>
            <a:r>
              <a:rPr lang="en-US" sz="5400" b="1" kern="10" dirty="0">
                <a:ln w="19050">
                  <a:solidFill>
                    <a:srgbClr val="009900"/>
                  </a:solidFill>
                  <a:round/>
                </a:ln>
                <a:solidFill>
                  <a:srgbClr val="FF0000"/>
                </a:solidFill>
                <a:effectLst>
                  <a:outerShdw blurRad="50800" dist="38100" algn="l" rotWithShape="0">
                    <a:prstClr val="black">
                      <a:alpha val="40000"/>
                    </a:prst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 </a:t>
            </a:r>
            <a:r>
              <a:rPr lang="en-US" sz="5400" b="1" kern="10" dirty="0" err="1">
                <a:ln w="19050">
                  <a:solidFill>
                    <a:srgbClr val="009900"/>
                  </a:solidFill>
                  <a:round/>
                </a:ln>
                <a:solidFill>
                  <a:srgbClr val="FF0000"/>
                </a:solidFill>
                <a:effectLst>
                  <a:outerShdw blurRad="50800" dist="38100" algn="l" rotWithShape="0">
                    <a:prstClr val="black">
                      <a:alpha val="40000"/>
                    </a:prst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rPr>
              <a:t>mũi</a:t>
            </a:r>
            <a:endParaRPr lang="en-US" sz="5400" b="1" kern="10" dirty="0">
              <a:ln w="19050">
                <a:solidFill>
                  <a:srgbClr val="009900"/>
                </a:solidFill>
                <a:round/>
              </a:ln>
              <a:solidFill>
                <a:srgbClr val="FF0000"/>
              </a:solidFill>
              <a:effectLst>
                <a:outerShdw blurRad="50800" dist="38100" algn="l" rotWithShape="0">
                  <a:prstClr val="black">
                    <a:alpha val="40000"/>
                  </a:prst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endParaRPr>
          </a:p>
          <a:p>
            <a:pPr algn="ct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reflection blurRad="6350" stA="55000" endA="50" endPos="85000" dist="60007" dir="5400000" sy="-100000" algn="bl" rotWithShape="0"/>
              </a:effectLst>
              <a:latin typeface="Times New Roman" panose="02020603050405020304" pitchFamily="18" charset="0"/>
              <a:cs typeface="Times New Roman" panose="02020603050405020304" pitchFamily="18" charset="0"/>
            </a:endParaRPr>
          </a:p>
        </p:txBody>
      </p:sp>
      <p:pic>
        <p:nvPicPr>
          <p:cNvPr id="3" name="V.A - Cái Mũi Beat">
            <a:hlinkClick r:id="" action="ppaction://media"/>
          </p:cNvPr>
          <p:cNvPicPr/>
          <p:nvPr>
            <a:audioFile r:link="rId5"/>
            <p:extLst>
              <p:ext uri="{DAA4B4D4-6D71-4841-9C94-3DE7FCFB9230}">
                <p14:media xmlns:p14="http://schemas.microsoft.com/office/powerpoint/2010/main" r:embed="rId6"/>
              </p:ext>
            </p:extLst>
          </p:nvPr>
        </p:nvPicPr>
        <p:blipFill>
          <a:blip r:embed="rId7"/>
          <a:stretch>
            <a:fillRect/>
          </a:stretch>
        </p:blipFill>
        <p:spPr>
          <a:xfrm>
            <a:off x="5786120" y="3119120"/>
            <a:ext cx="619125" cy="6191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52148"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6"/>
                    </p:tgtEl>
                  </p:cond>
                </p:stCondLst>
                <p:endSync evt="end" delay="0">
                  <p:rtn val="all"/>
                </p:endSync>
                <p:childTnLst>
                  <p:par>
                    <p:cTn id="8" fill="hold">
                      <p:stCondLst>
                        <p:cond delay="0"/>
                      </p:stCondLst>
                      <p:childTnLst>
                        <p:par>
                          <p:cTn id="9" fill="hold">
                            <p:stCondLst>
                              <p:cond delay="0"/>
                            </p:stCondLst>
                            <p:childTnLst>
                              <p:par>
                                <p:cTn id="10" presetID="1" presetClass="mediacall" presetSubtype="0" fill="hold" nodeType="clickEffect">
                                  <p:stCondLst>
                                    <p:cond delay="0"/>
                                  </p:stCondLst>
                                  <p:childTnLst>
                                    <p:cmd type="call" cmd="playFrom(0.0)">
                                      <p:cBhvr>
                                        <p:cTn id="11" dur="805452" fill="hold"/>
                                        <p:tgtEl>
                                          <p:spTgt spid="6"/>
                                        </p:tgtEl>
                                      </p:cBhvr>
                                    </p:cmd>
                                  </p:childTnLst>
                                </p:cTn>
                              </p:par>
                            </p:childTnLst>
                          </p:cTn>
                        </p:par>
                      </p:childTnLst>
                    </p:cTn>
                  </p:par>
                </p:childTnLst>
              </p:cTn>
              <p:nextCondLst>
                <p:cond evt="onClick" delay="0">
                  <p:tgtEl>
                    <p:spTgt spid="6"/>
                  </p:tgtEl>
                </p:cond>
              </p:nextCondLst>
            </p:seq>
            <p:audio>
              <p:cMediaNode vol="80000">
                <p:cTn id="12" fill="hold" display="0">
                  <p:stCondLst>
                    <p:cond delay="indefinite"/>
                  </p:stCondLst>
                  <p:endCondLst>
                    <p:cond evt="onStopAudio" delay="0">
                      <p:tgtEl>
                        <p:sldTgt/>
                      </p:tgtEl>
                    </p:cond>
                  </p:endCondLst>
                </p:cTn>
                <p:tgtEl>
                  <p:spTgt spid="6"/>
                </p:tgtEl>
              </p:cMediaNode>
            </p:audio>
            <p:audio>
              <p:cMediaNode>
                <p:cTn id="13" fill="hold" display="1">
                  <p:stCondLst>
                    <p:cond delay="indefinite"/>
                  </p:stCondLst>
                  <p:endCondLst>
                    <p:cond evt="onStopAudio">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Khung chá»¯ nháº­t viá»n hoa tráº¯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152400"/>
            <a:ext cx="11963400" cy="689668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828800" y="1981200"/>
            <a:ext cx="9372599" cy="4401205"/>
          </a:xfrm>
          <a:prstGeom prst="rect">
            <a:avLst/>
          </a:prstGeom>
          <a:noFill/>
        </p:spPr>
        <p:txBody>
          <a:bodyPr wrap="square">
            <a:spAutoFit/>
          </a:bodyPr>
          <a:lstStyle/>
          <a:p>
            <a:pPr algn="l"/>
            <a:r>
              <a:rPr lang="vi-VN" b="0" i="0" dirty="0">
                <a:solidFill>
                  <a:srgbClr val="000000"/>
                </a:solidFill>
                <a:effectLst/>
                <a:latin typeface="Times New Roman" panose="02020603050405020304" pitchFamily="18" charset="0"/>
              </a:rPr>
              <a:t> </a:t>
            </a:r>
            <a:r>
              <a:rPr lang="vi-VN" sz="2800" b="0" i="0" dirty="0">
                <a:solidFill>
                  <a:srgbClr val="000000"/>
                </a:solidFill>
                <a:effectLst/>
                <a:latin typeface="Times New Roman" panose="02020603050405020304" pitchFamily="18" charset="0"/>
              </a:rPr>
              <a:t>Các con vừa đọc bài thơ gì? Của tác giả nào?</a:t>
            </a:r>
            <a:endParaRPr lang="en-US" sz="2800" b="0" i="0" dirty="0">
              <a:solidFill>
                <a:srgbClr val="000000"/>
              </a:solidFill>
              <a:effectLst/>
              <a:latin typeface="Times New Roman" panose="02020603050405020304" pitchFamily="18" charset="0"/>
            </a:endParaRPr>
          </a:p>
          <a:p>
            <a:pPr algn="l"/>
            <a:r>
              <a:rPr lang="vi-VN" sz="2800" b="0" i="0" dirty="0">
                <a:solidFill>
                  <a:srgbClr val="000000"/>
                </a:solidFill>
                <a:effectLst/>
                <a:latin typeface="Times New Roman" panose="02020603050405020304" pitchFamily="18" charset="0"/>
              </a:rPr>
              <a:t>- Để có đôi mắt sá</a:t>
            </a:r>
            <a:r>
              <a:rPr lang="en-US" sz="2800" dirty="0">
                <a:solidFill>
                  <a:srgbClr val="000000"/>
                </a:solidFill>
                <a:latin typeface="Times New Roman" panose="02020603050405020304" pitchFamily="18" charset="0"/>
              </a:rPr>
              <a:t>ng</a:t>
            </a:r>
            <a:r>
              <a:rPr lang="vi-VN" sz="2800" b="0" i="0" dirty="0">
                <a:solidFill>
                  <a:srgbClr val="000000"/>
                </a:solidFill>
                <a:effectLst/>
                <a:latin typeface="Times New Roman" panose="02020603050405020304" pitchFamily="18" charset="0"/>
              </a:rPr>
              <a:t> phải làm gì? Khi bị bụi bay vào mắ</a:t>
            </a:r>
            <a:r>
              <a:rPr lang="en-US" sz="2800" b="0" i="0" dirty="0">
                <a:solidFill>
                  <a:srgbClr val="000000"/>
                </a:solidFill>
                <a:effectLst/>
                <a:latin typeface="Times New Roman" panose="02020603050405020304" pitchFamily="18" charset="0"/>
              </a:rPr>
              <a:t>t</a:t>
            </a:r>
            <a:r>
              <a:rPr lang="vi-VN" sz="2800" b="0" i="0" dirty="0">
                <a:solidFill>
                  <a:srgbClr val="000000"/>
                </a:solidFill>
                <a:effectLst/>
                <a:latin typeface="Times New Roman" panose="02020603050405020304" pitchFamily="18" charset="0"/>
              </a:rPr>
              <a:t> phải làm gì?</a:t>
            </a:r>
            <a:endParaRPr lang="en-US" sz="2800" b="0" i="0" dirty="0">
              <a:solidFill>
                <a:srgbClr val="000000"/>
              </a:solidFill>
              <a:effectLst/>
              <a:latin typeface="Times New Roman" panose="02020603050405020304" pitchFamily="18" charset="0"/>
            </a:endParaRPr>
          </a:p>
          <a:p>
            <a:pPr marL="342900" indent="-342900" algn="l">
              <a:buFontTx/>
              <a:buChar char="-"/>
            </a:pPr>
            <a:r>
              <a:rPr lang="vi-VN" sz="2800" b="0" i="0" dirty="0">
                <a:solidFill>
                  <a:srgbClr val="000000"/>
                </a:solidFill>
                <a:effectLst/>
                <a:latin typeface="Times New Roman" panose="02020603050405020304" pitchFamily="18" charset="0"/>
              </a:rPr>
              <a:t>Khi bị bệnh đau mắt các con phải đi đâu nhỉ?</a:t>
            </a:r>
            <a:endParaRPr lang="en-US" sz="2800" b="0" i="0" dirty="0">
              <a:solidFill>
                <a:srgbClr val="000000"/>
              </a:solidFill>
              <a:effectLst/>
              <a:latin typeface="Times New Roman" panose="02020603050405020304" pitchFamily="18" charset="0"/>
            </a:endParaRPr>
          </a:p>
          <a:p>
            <a:pPr marL="342900" indent="-342900" algn="l">
              <a:buFontTx/>
              <a:buChar char="-"/>
            </a:pPr>
            <a:r>
              <a:rPr lang="vi-VN" sz="2800" b="0" i="0" dirty="0">
                <a:solidFill>
                  <a:srgbClr val="000000"/>
                </a:solidFill>
                <a:effectLst/>
                <a:latin typeface="Times New Roman" panose="02020603050405020304" pitchFamily="18" charset="0"/>
              </a:rPr>
              <a:t> </a:t>
            </a:r>
            <a:r>
              <a:rPr lang="en-US" sz="2800" dirty="0">
                <a:solidFill>
                  <a:srgbClr val="000000"/>
                </a:solidFill>
                <a:latin typeface="Times New Roman" panose="02020603050405020304" pitchFamily="18" charset="0"/>
              </a:rPr>
              <a:t>S</a:t>
            </a:r>
            <a:r>
              <a:rPr lang="vi-VN" sz="2800" b="0" i="0" dirty="0">
                <a:solidFill>
                  <a:srgbClr val="000000"/>
                </a:solidFill>
                <a:effectLst/>
                <a:latin typeface="Times New Roman" panose="02020603050405020304" pitchFamily="18" charset="0"/>
              </a:rPr>
              <a:t>áng ngủ dậy các con phải rửa mặt bằng khăn sạch. Khi chơi đồ chơi xong phải rửa tay sạch để bụi không theo tay vào mắt.Khi bị bụi bay vào mắt các con không được dụi mắt mà phải nhờ người lớn giúp đỡ. Và khi bị đau mắt các con được bố mẹ đưa đi bác sỹ thì các con phải ngoan làm theo sự hướng dẫn của bác sỹ !</a:t>
            </a:r>
            <a:endParaRPr lang="vi-VN" sz="2800" b="0" i="0" dirty="0">
              <a:solidFill>
                <a:srgbClr val="000000"/>
              </a:solidFill>
              <a:effectLst/>
              <a:latin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0"/>
            <a:ext cx="1173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descr="avatar_other_0013"/>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505200" y="4724400"/>
            <a:ext cx="16764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avatar_other_007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648200"/>
            <a:ext cx="152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WordArt 6"/>
          <p:cNvSpPr>
            <a:spLocks noChangeArrowheads="1" noChangeShapeType="1" noTextEdit="1"/>
          </p:cNvSpPr>
          <p:nvPr/>
        </p:nvSpPr>
        <p:spPr bwMode="auto">
          <a:xfrm>
            <a:off x="4191000" y="1752601"/>
            <a:ext cx="4419600" cy="2030413"/>
          </a:xfrm>
          <a:prstGeom prst="rect">
            <a:avLst/>
          </a:prstGeom>
          <a:extLst>
            <a:ext uri="{91240B29-F687-4F45-9708-019B960494DF}">
              <a14:hiddenLine xmlns:a14="http://schemas.microsoft.com/office/drawing/2010/main" w="9525">
                <a:solidFill>
                  <a:srgbClr val="000000"/>
                </a:solidFill>
                <a:round/>
              </a14:hiddenLine>
            </a:ext>
          </a:extLst>
        </p:spPr>
        <p:txBody>
          <a:bodyPr wrap="none" fromWordArt="1">
            <a:prstTxWarp prst="textWave1">
              <a:avLst>
                <a:gd name="adj1" fmla="val 13005"/>
                <a:gd name="adj2" fmla="val 0"/>
              </a:avLst>
            </a:prstTxWarp>
          </a:bodyPr>
          <a:lstStyle/>
          <a:p>
            <a:pPr algn="ctr"/>
            <a:r>
              <a:rPr lang="en-US" sz="3600" b="1" kern="10" dirty="0" err="1">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Tạm</a:t>
            </a:r>
            <a:r>
              <a:rPr lang="en-US" sz="3600" b="1"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600" b="1" kern="10" dirty="0" err="1">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biệt</a:t>
            </a:r>
            <a:r>
              <a:rPr lang="en-US" sz="3600" b="1"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600" b="1" kern="10" dirty="0" err="1">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các</a:t>
            </a:r>
            <a:r>
              <a:rPr lang="en-US" sz="3600" b="1"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 </a:t>
            </a:r>
            <a:r>
              <a:rPr lang="en-US" sz="3600" b="1" kern="10" dirty="0" err="1">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bé</a:t>
            </a:r>
            <a:r>
              <a:rPr lang="en-US" sz="3600" b="1"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rPr>
              <a:t>.</a:t>
            </a:r>
            <a:endParaRPr lang="en-US" sz="3600" b="1" kern="10" dirty="0">
              <a:gradFill rotWithShape="1">
                <a:gsLst>
                  <a:gs pos="0">
                    <a:srgbClr val="9999FF"/>
                  </a:gs>
                  <a:gs pos="100000">
                    <a:srgbClr val="009999"/>
                  </a:gs>
                </a:gsLst>
                <a:lin ang="5400000" scaled="1"/>
              </a:gradFill>
              <a:effectLst>
                <a:outerShdw dist="53882" dir="2700000" algn="ctr" rotWithShape="0">
                  <a:srgbClr val="C0C0C0">
                    <a:alpha val="79999"/>
                  </a:srgbClr>
                </a:outerShdw>
              </a:effectLst>
              <a:latin typeface="Times New Roman" panose="02020603050405020304"/>
              <a:cs typeface="Times New Roman" panose="020206030504050203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1000000" fill="hold" grpId="0" nodeType="withEffect">
                                  <p:stCondLst>
                                    <p:cond delay="0"/>
                                  </p:stCondLst>
                                  <p:childTnLst>
                                    <p:animEffect transition="out" filter="fade">
                                      <p:cBhvr>
                                        <p:cTn id="6" dur="500" tmFilter="0, 0; .2, .5; .8, .5; 1, 0"/>
                                        <p:tgtEl>
                                          <p:spTgt spid="5"/>
                                        </p:tgtEl>
                                      </p:cBhvr>
                                    </p:animEffect>
                                    <p:animScale>
                                      <p:cBhvr>
                                        <p:cTn id="7" dur="250"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uyển chọn 20 Hình nền Powerpoint 3D đẹp nhất 2019 không thể bỏ qu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4"/>
          <p:cNvSpPr>
            <a:spLocks noChangeArrowheads="1" noChangeShapeType="1" noTextEdit="1"/>
          </p:cNvSpPr>
          <p:nvPr/>
        </p:nvSpPr>
        <p:spPr bwMode="auto">
          <a:xfrm>
            <a:off x="4457267" y="762000"/>
            <a:ext cx="3342068" cy="1905000"/>
          </a:xfrm>
          <a:prstGeom prst="rect">
            <a:avLst/>
          </a:prstGeom>
        </p:spPr>
        <p:txBody>
          <a:bodyPr wrap="none" fromWordArt="1">
            <a:prstTxWarp prst="textWave1">
              <a:avLst>
                <a:gd name="adj1" fmla="val 13005"/>
                <a:gd name="adj2" fmla="val -98"/>
              </a:avLst>
            </a:prstTxWarp>
          </a:bodyPr>
          <a:lstStyle/>
          <a:p>
            <a:pPr algn="ctr"/>
            <a:r>
              <a:rPr lang="en-US" sz="4800" b="1" kern="10" dirty="0" err="1">
                <a:ln w="9525">
                  <a:solidFill>
                    <a:srgbClr val="0000FF"/>
                  </a:solidFill>
                  <a:round/>
                </a:ln>
                <a:solidFill>
                  <a:srgbClr val="FFC000"/>
                </a:solidFill>
                <a:effectLst>
                  <a:outerShdw dist="53882" dir="2700000" algn="ctr" rotWithShape="0">
                    <a:srgbClr val="C0C0C0">
                      <a:alpha val="79999"/>
                    </a:srgbClr>
                  </a:outerShdw>
                </a:effectLst>
                <a:latin typeface=".VnAvant" panose="020B7200000000000000" pitchFamily="34" charset="0"/>
                <a:cs typeface="Times New Roman" panose="02020603050405020304"/>
              </a:rPr>
              <a:t>Nội</a:t>
            </a:r>
            <a:r>
              <a:rPr lang="en-US" sz="4800" b="1" kern="10" dirty="0">
                <a:ln w="9525">
                  <a:solidFill>
                    <a:srgbClr val="0000FF"/>
                  </a:solidFill>
                  <a:round/>
                </a:ln>
                <a:solidFill>
                  <a:srgbClr val="FFC000"/>
                </a:solidFill>
                <a:effectLst>
                  <a:outerShdw dist="53882" dir="2700000" algn="ctr" rotWithShape="0">
                    <a:srgbClr val="C0C0C0">
                      <a:alpha val="79999"/>
                    </a:srgbClr>
                  </a:outerShdw>
                </a:effectLst>
                <a:latin typeface=".VnAvant" panose="020B7200000000000000" pitchFamily="34" charset="0"/>
                <a:cs typeface="Times New Roman" panose="02020603050405020304"/>
              </a:rPr>
              <a:t> dung</a:t>
            </a:r>
            <a:endParaRPr lang="en-US" sz="4800" b="1" kern="10" dirty="0">
              <a:ln w="9525">
                <a:solidFill>
                  <a:srgbClr val="0000FF"/>
                </a:solidFill>
                <a:round/>
              </a:ln>
              <a:solidFill>
                <a:srgbClr val="FFC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
        <p:nvSpPr>
          <p:cNvPr id="6" name="WordArt 24"/>
          <p:cNvSpPr>
            <a:spLocks noChangeArrowheads="1" noChangeShapeType="1" noTextEdit="1"/>
          </p:cNvSpPr>
          <p:nvPr/>
        </p:nvSpPr>
        <p:spPr bwMode="auto">
          <a:xfrm>
            <a:off x="3200400" y="2336196"/>
            <a:ext cx="6172200" cy="1905000"/>
          </a:xfrm>
          <a:prstGeom prst="rect">
            <a:avLst/>
          </a:prstGeom>
        </p:spPr>
        <p:txBody>
          <a:bodyPr wrap="none" fromWordArt="1">
            <a:prstTxWarp prst="textWave1">
              <a:avLst>
                <a:gd name="adj1" fmla="val 13005"/>
                <a:gd name="adj2" fmla="val -98"/>
              </a:avLst>
            </a:prstTxWarp>
          </a:bodyPr>
          <a:lstStyle/>
          <a:p>
            <a:pPr algn="ct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VnAvant" panose="020B7200000000000000" pitchFamily="34" charset="0"/>
                <a:cs typeface="Times New Roman" panose="02020603050405020304"/>
              </a:rPr>
              <a:t>T</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hơ</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Đôi</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mắt</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của</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em</a:t>
            </a:r>
            <a:endPar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1" presetClass="emph" presetSubtype="0" fill="hold" grpId="1" nodeType="afterEffect">
                                  <p:stCondLst>
                                    <p:cond delay="0"/>
                                  </p:stCondLst>
                                  <p:childTnLst>
                                    <p:animClr clrSpc="hsl" dir="cw">
                                      <p:cBhvr override="childStyle">
                                        <p:cTn id="13" dur="500" fill="hold"/>
                                        <p:tgtEl>
                                          <p:spTgt spid="5"/>
                                        </p:tgtEl>
                                        <p:attrNameLst>
                                          <p:attrName>style.color</p:attrName>
                                        </p:attrNameLst>
                                      </p:cBhvr>
                                      <p:by>
                                        <p:hsl h="7200000" s="0" l="0"/>
                                      </p:by>
                                    </p:animClr>
                                    <p:animClr clrSpc="hsl" dir="cw">
                                      <p:cBhvr>
                                        <p:cTn id="14" dur="500" fill="hold"/>
                                        <p:tgtEl>
                                          <p:spTgt spid="5"/>
                                        </p:tgtEl>
                                        <p:attrNameLst>
                                          <p:attrName>fillcolor</p:attrName>
                                        </p:attrNameLst>
                                      </p:cBhvr>
                                      <p:by>
                                        <p:hsl h="7200000" s="0" l="0"/>
                                      </p:by>
                                    </p:animClr>
                                    <p:animClr clrSpc="hsl" dir="cw">
                                      <p:cBhvr>
                                        <p:cTn id="15" dur="500" fill="hold"/>
                                        <p:tgtEl>
                                          <p:spTgt spid="5"/>
                                        </p:tgtEl>
                                        <p:attrNameLst>
                                          <p:attrName>stroke.color</p:attrName>
                                        </p:attrNameLst>
                                      </p:cBhvr>
                                      <p:by>
                                        <p:hsl h="7200000" s="0" l="0"/>
                                      </p:by>
                                    </p:animClr>
                                    <p:set>
                                      <p:cBhvr>
                                        <p:cTn id="16" dur="500" fill="hold"/>
                                        <p:tgtEl>
                                          <p:spTgt spid="5"/>
                                        </p:tgtEl>
                                        <p:attrNameLst>
                                          <p:attrName>fill.type</p:attrName>
                                        </p:attrNameLst>
                                      </p:cBhvr>
                                      <p:to>
                                        <p:strVal val="solid"/>
                                      </p:to>
                                    </p:set>
                                  </p:childTnLst>
                                </p:cTn>
                              </p:par>
                            </p:childTnLst>
                          </p:cTn>
                        </p:par>
                        <p:par>
                          <p:cTn id="17" fill="hold">
                            <p:stCondLst>
                              <p:cond delay="2500"/>
                            </p:stCondLst>
                            <p:childTnLst>
                              <p:par>
                                <p:cTn id="18" presetID="22" presetClass="emph" presetSubtype="0" fill="hold" grpId="2" nodeType="afterEffect">
                                  <p:stCondLst>
                                    <p:cond delay="0"/>
                                  </p:stCondLst>
                                  <p:childTnLst>
                                    <p:animClr clrSpc="hsl" dir="cw">
                                      <p:cBhvr override="childStyle">
                                        <p:cTn id="19" dur="500" fill="hold"/>
                                        <p:tgtEl>
                                          <p:spTgt spid="5"/>
                                        </p:tgtEl>
                                        <p:attrNameLst>
                                          <p:attrName>style.color</p:attrName>
                                        </p:attrNameLst>
                                      </p:cBhvr>
                                      <p:by>
                                        <p:hsl h="-7200000" s="0" l="0"/>
                                      </p:by>
                                    </p:animClr>
                                    <p:animClr clrSpc="hsl" dir="cw">
                                      <p:cBhvr>
                                        <p:cTn id="20" dur="500" fill="hold"/>
                                        <p:tgtEl>
                                          <p:spTgt spid="5"/>
                                        </p:tgtEl>
                                        <p:attrNameLst>
                                          <p:attrName>fillcolor</p:attrName>
                                        </p:attrNameLst>
                                      </p:cBhvr>
                                      <p:by>
                                        <p:hsl h="-7200000" s="0" l="0"/>
                                      </p:by>
                                    </p:animClr>
                                    <p:animClr clrSpc="hsl" dir="cw">
                                      <p:cBhvr>
                                        <p:cTn id="21" dur="500" fill="hold"/>
                                        <p:tgtEl>
                                          <p:spTgt spid="5"/>
                                        </p:tgtEl>
                                        <p:attrNameLst>
                                          <p:attrName>stroke.color</p:attrName>
                                        </p:attrNameLst>
                                      </p:cBhvr>
                                      <p:by>
                                        <p:hsl h="-7200000" s="0" l="0"/>
                                      </p:by>
                                    </p:animClr>
                                    <p:set>
                                      <p:cBhvr>
                                        <p:cTn id="22" dur="500" fill="hold"/>
                                        <p:tgtEl>
                                          <p:spTgt spid="5"/>
                                        </p:tgtEl>
                                        <p:attrNameLst>
                                          <p:attrName>fill.type</p:attrName>
                                        </p:attrNameLst>
                                      </p:cBhvr>
                                      <p:to>
                                        <p:strVal val="solid"/>
                                      </p:to>
                                    </p:set>
                                  </p:childTnLst>
                                </p:cTn>
                              </p:par>
                            </p:childTnLst>
                          </p:cTn>
                        </p:par>
                        <p:par>
                          <p:cTn id="23" fill="hold">
                            <p:stCondLst>
                              <p:cond delay="3000"/>
                            </p:stCondLst>
                            <p:childTnLst>
                              <p:par>
                                <p:cTn id="24" presetID="49" presetClass="entr" presetSubtype="0" decel="10000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p:cTn id="26" dur="2000" fill="hold"/>
                                        <p:tgtEl>
                                          <p:spTgt spid="6"/>
                                        </p:tgtEl>
                                        <p:attrNameLst>
                                          <p:attrName>ppt_w</p:attrName>
                                        </p:attrNameLst>
                                      </p:cBhvr>
                                      <p:tavLst>
                                        <p:tav tm="0">
                                          <p:val>
                                            <p:fltVal val="0"/>
                                          </p:val>
                                        </p:tav>
                                        <p:tav tm="100000">
                                          <p:val>
                                            <p:strVal val="#ppt_w"/>
                                          </p:val>
                                        </p:tav>
                                      </p:tavLst>
                                    </p:anim>
                                    <p:anim calcmode="lin" valueType="num">
                                      <p:cBhvr>
                                        <p:cTn id="27" dur="2000" fill="hold"/>
                                        <p:tgtEl>
                                          <p:spTgt spid="6"/>
                                        </p:tgtEl>
                                        <p:attrNameLst>
                                          <p:attrName>ppt_h</p:attrName>
                                        </p:attrNameLst>
                                      </p:cBhvr>
                                      <p:tavLst>
                                        <p:tav tm="0">
                                          <p:val>
                                            <p:fltVal val="0"/>
                                          </p:val>
                                        </p:tav>
                                        <p:tav tm="100000">
                                          <p:val>
                                            <p:strVal val="#ppt_h"/>
                                          </p:val>
                                        </p:tav>
                                      </p:tavLst>
                                    </p:anim>
                                    <p:anim calcmode="lin" valueType="num">
                                      <p:cBhvr>
                                        <p:cTn id="28" dur="2000" fill="hold"/>
                                        <p:tgtEl>
                                          <p:spTgt spid="6"/>
                                        </p:tgtEl>
                                        <p:attrNameLst>
                                          <p:attrName>style.rotation</p:attrName>
                                        </p:attrNameLst>
                                      </p:cBhvr>
                                      <p:tavLst>
                                        <p:tav tm="0">
                                          <p:val>
                                            <p:fltVal val="360"/>
                                          </p:val>
                                        </p:tav>
                                        <p:tav tm="100000">
                                          <p:val>
                                            <p:fltVal val="0"/>
                                          </p:val>
                                        </p:tav>
                                      </p:tavLst>
                                    </p:anim>
                                    <p:animEffect transition="in" filter="fade">
                                      <p:cBhvr>
                                        <p:cTn id="29" dur="2000"/>
                                        <p:tgtEl>
                                          <p:spTgt spid="6"/>
                                        </p:tgtEl>
                                      </p:cBhvr>
                                    </p:animEffect>
                                  </p:childTnLst>
                                </p:cTn>
                              </p:par>
                            </p:childTnLst>
                          </p:cTn>
                        </p:par>
                        <p:par>
                          <p:cTn id="30" fill="hold">
                            <p:stCondLst>
                              <p:cond delay="5000"/>
                            </p:stCondLst>
                            <p:childTnLst>
                              <p:par>
                                <p:cTn id="31" presetID="21" presetClass="emph" presetSubtype="0" fill="hold" grpId="1" nodeType="afterEffect">
                                  <p:stCondLst>
                                    <p:cond delay="0"/>
                                  </p:stCondLst>
                                  <p:childTnLst>
                                    <p:animClr clrSpc="hsl" dir="cw">
                                      <p:cBhvr override="childStyle">
                                        <p:cTn id="32" dur="500" fill="hold"/>
                                        <p:tgtEl>
                                          <p:spTgt spid="6"/>
                                        </p:tgtEl>
                                        <p:attrNameLst>
                                          <p:attrName>style.color</p:attrName>
                                        </p:attrNameLst>
                                      </p:cBhvr>
                                      <p:by>
                                        <p:hsl h="7200000" s="0" l="0"/>
                                      </p:by>
                                    </p:animClr>
                                    <p:animClr clrSpc="hsl" dir="cw">
                                      <p:cBhvr>
                                        <p:cTn id="33" dur="500" fill="hold"/>
                                        <p:tgtEl>
                                          <p:spTgt spid="6"/>
                                        </p:tgtEl>
                                        <p:attrNameLst>
                                          <p:attrName>fillcolor</p:attrName>
                                        </p:attrNameLst>
                                      </p:cBhvr>
                                      <p:by>
                                        <p:hsl h="7200000" s="0" l="0"/>
                                      </p:by>
                                    </p:animClr>
                                    <p:animClr clrSpc="hsl" dir="cw">
                                      <p:cBhvr>
                                        <p:cTn id="34" dur="500" fill="hold"/>
                                        <p:tgtEl>
                                          <p:spTgt spid="6"/>
                                        </p:tgtEl>
                                        <p:attrNameLst>
                                          <p:attrName>stroke.color</p:attrName>
                                        </p:attrNameLst>
                                      </p:cBhvr>
                                      <p:by>
                                        <p:hsl h="7200000" s="0" l="0"/>
                                      </p:by>
                                    </p:animClr>
                                    <p:set>
                                      <p:cBhvr>
                                        <p:cTn id="35" dur="500" fill="hold"/>
                                        <p:tgtEl>
                                          <p:spTgt spid="6"/>
                                        </p:tgtEl>
                                        <p:attrNameLst>
                                          <p:attrName>fill.type</p:attrName>
                                        </p:attrNameLst>
                                      </p:cBhvr>
                                      <p:to>
                                        <p:strVal val="solid"/>
                                      </p:to>
                                    </p:set>
                                  </p:childTnLst>
                                </p:cTn>
                              </p:par>
                            </p:childTnLst>
                          </p:cTn>
                        </p:par>
                        <p:par>
                          <p:cTn id="36" fill="hold">
                            <p:stCondLst>
                              <p:cond delay="5500"/>
                            </p:stCondLst>
                            <p:childTnLst>
                              <p:par>
                                <p:cTn id="37" presetID="22" presetClass="emph" presetSubtype="0" fill="hold" grpId="2" nodeType="afterEffect">
                                  <p:stCondLst>
                                    <p:cond delay="0"/>
                                  </p:stCondLst>
                                  <p:childTnLst>
                                    <p:animClr clrSpc="hsl" dir="cw">
                                      <p:cBhvr override="childStyle">
                                        <p:cTn id="38" dur="500" fill="hold"/>
                                        <p:tgtEl>
                                          <p:spTgt spid="6"/>
                                        </p:tgtEl>
                                        <p:attrNameLst>
                                          <p:attrName>style.color</p:attrName>
                                        </p:attrNameLst>
                                      </p:cBhvr>
                                      <p:by>
                                        <p:hsl h="-7200000" s="0" l="0"/>
                                      </p:by>
                                    </p:animClr>
                                    <p:animClr clrSpc="hsl" dir="cw">
                                      <p:cBhvr>
                                        <p:cTn id="39" dur="500" fill="hold"/>
                                        <p:tgtEl>
                                          <p:spTgt spid="6"/>
                                        </p:tgtEl>
                                        <p:attrNameLst>
                                          <p:attrName>fillcolor</p:attrName>
                                        </p:attrNameLst>
                                      </p:cBhvr>
                                      <p:by>
                                        <p:hsl h="-7200000" s="0" l="0"/>
                                      </p:by>
                                    </p:animClr>
                                    <p:animClr clrSpc="hsl" dir="cw">
                                      <p:cBhvr>
                                        <p:cTn id="40" dur="500" fill="hold"/>
                                        <p:tgtEl>
                                          <p:spTgt spid="6"/>
                                        </p:tgtEl>
                                        <p:attrNameLst>
                                          <p:attrName>stroke.color</p:attrName>
                                        </p:attrNameLst>
                                      </p:cBhvr>
                                      <p:by>
                                        <p:hsl h="-7200000" s="0" l="0"/>
                                      </p:by>
                                    </p:animClr>
                                    <p:set>
                                      <p:cBhvr>
                                        <p:cTn id="41"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5" grpId="2"/>
      <p:bldP spid="6" grpId="0" animBg="1"/>
      <p:bldP spid="6" grpId="1" animBg="1"/>
      <p:bldP spid="6"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uyển chọn 20 Hình nền Powerpoint 3D đẹp nhất 2019 không thể bỏ qu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0"/>
            <a:ext cx="120396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4"/>
          <p:cNvSpPr>
            <a:spLocks noChangeArrowheads="1" noChangeShapeType="1" noTextEdit="1"/>
          </p:cNvSpPr>
          <p:nvPr/>
        </p:nvSpPr>
        <p:spPr bwMode="auto">
          <a:xfrm>
            <a:off x="3352800" y="1952958"/>
            <a:ext cx="5410200" cy="1704643"/>
          </a:xfrm>
          <a:prstGeom prst="rect">
            <a:avLst/>
          </a:prstGeom>
        </p:spPr>
        <p:txBody>
          <a:bodyPr wrap="none" fromWordArt="1">
            <a:prstTxWarp prst="textWave1">
              <a:avLst>
                <a:gd name="adj1" fmla="val 13005"/>
                <a:gd name="adj2" fmla="val -16"/>
              </a:avLst>
            </a:prstTxWarp>
          </a:bodyPr>
          <a:lstStyle/>
          <a:p>
            <a:pPr algn="ct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Cô</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đọc</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thơ</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lần</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1</a:t>
            </a:r>
            <a:endPar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1" presetClass="emph" presetSubtype="0" fill="hold" grpId="1" nodeType="afterEffect">
                                  <p:stCondLst>
                                    <p:cond delay="0"/>
                                  </p:stCondLst>
                                  <p:childTnLst>
                                    <p:animClr clrSpc="hsl" dir="cw">
                                      <p:cBhvr override="childStyle">
                                        <p:cTn id="13" dur="500" fill="hold"/>
                                        <p:tgtEl>
                                          <p:spTgt spid="5"/>
                                        </p:tgtEl>
                                        <p:attrNameLst>
                                          <p:attrName>style.color</p:attrName>
                                        </p:attrNameLst>
                                      </p:cBhvr>
                                      <p:by>
                                        <p:hsl h="7200000" s="0" l="0"/>
                                      </p:by>
                                    </p:animClr>
                                    <p:animClr clrSpc="hsl" dir="cw">
                                      <p:cBhvr>
                                        <p:cTn id="14" dur="500" fill="hold"/>
                                        <p:tgtEl>
                                          <p:spTgt spid="5"/>
                                        </p:tgtEl>
                                        <p:attrNameLst>
                                          <p:attrName>fillcolor</p:attrName>
                                        </p:attrNameLst>
                                      </p:cBhvr>
                                      <p:by>
                                        <p:hsl h="7200000" s="0" l="0"/>
                                      </p:by>
                                    </p:animClr>
                                    <p:animClr clrSpc="hsl" dir="cw">
                                      <p:cBhvr>
                                        <p:cTn id="15" dur="500" fill="hold"/>
                                        <p:tgtEl>
                                          <p:spTgt spid="5"/>
                                        </p:tgtEl>
                                        <p:attrNameLst>
                                          <p:attrName>stroke.color</p:attrName>
                                        </p:attrNameLst>
                                      </p:cBhvr>
                                      <p:by>
                                        <p:hsl h="7200000" s="0" l="0"/>
                                      </p:by>
                                    </p:animClr>
                                    <p:set>
                                      <p:cBhvr>
                                        <p:cTn id="16" dur="500" fill="hold"/>
                                        <p:tgtEl>
                                          <p:spTgt spid="5"/>
                                        </p:tgtEl>
                                        <p:attrNameLst>
                                          <p:attrName>fill.type</p:attrName>
                                        </p:attrNameLst>
                                      </p:cBhvr>
                                      <p:to>
                                        <p:strVal val="solid"/>
                                      </p:to>
                                    </p:set>
                                  </p:childTnLst>
                                </p:cTn>
                              </p:par>
                            </p:childTnLst>
                          </p:cTn>
                        </p:par>
                        <p:par>
                          <p:cTn id="17" fill="hold">
                            <p:stCondLst>
                              <p:cond delay="2500"/>
                            </p:stCondLst>
                            <p:childTnLst>
                              <p:par>
                                <p:cTn id="18" presetID="22" presetClass="emph" presetSubtype="0" fill="hold" grpId="2" nodeType="afterEffect">
                                  <p:stCondLst>
                                    <p:cond delay="0"/>
                                  </p:stCondLst>
                                  <p:childTnLst>
                                    <p:animClr clrSpc="hsl" dir="cw">
                                      <p:cBhvr override="childStyle">
                                        <p:cTn id="19" dur="500" fill="hold"/>
                                        <p:tgtEl>
                                          <p:spTgt spid="5"/>
                                        </p:tgtEl>
                                        <p:attrNameLst>
                                          <p:attrName>style.color</p:attrName>
                                        </p:attrNameLst>
                                      </p:cBhvr>
                                      <p:by>
                                        <p:hsl h="-7200000" s="0" l="0"/>
                                      </p:by>
                                    </p:animClr>
                                    <p:animClr clrSpc="hsl" dir="cw">
                                      <p:cBhvr>
                                        <p:cTn id="20" dur="500" fill="hold"/>
                                        <p:tgtEl>
                                          <p:spTgt spid="5"/>
                                        </p:tgtEl>
                                        <p:attrNameLst>
                                          <p:attrName>fillcolor</p:attrName>
                                        </p:attrNameLst>
                                      </p:cBhvr>
                                      <p:by>
                                        <p:hsl h="-7200000" s="0" l="0"/>
                                      </p:by>
                                    </p:animClr>
                                    <p:animClr clrSpc="hsl" dir="cw">
                                      <p:cBhvr>
                                        <p:cTn id="21" dur="500" fill="hold"/>
                                        <p:tgtEl>
                                          <p:spTgt spid="5"/>
                                        </p:tgtEl>
                                        <p:attrNameLst>
                                          <p:attrName>stroke.color</p:attrName>
                                        </p:attrNameLst>
                                      </p:cBhvr>
                                      <p:by>
                                        <p:hsl h="-7200000" s="0" l="0"/>
                                      </p:by>
                                    </p:animClr>
                                    <p:set>
                                      <p:cBhvr>
                                        <p:cTn id="22"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Tuyển chọn 20 Hình nền Powerpoint 3D đẹp nhất 2019 không thể bỏ qua"/>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8600" y="0"/>
            <a:ext cx="119634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24"/>
          <p:cNvSpPr>
            <a:spLocks noChangeArrowheads="1" noChangeShapeType="1" noTextEdit="1"/>
          </p:cNvSpPr>
          <p:nvPr/>
        </p:nvSpPr>
        <p:spPr bwMode="auto">
          <a:xfrm>
            <a:off x="2895600" y="2074232"/>
            <a:ext cx="6448554" cy="2116768"/>
          </a:xfrm>
          <a:prstGeom prst="rect">
            <a:avLst/>
          </a:prstGeom>
        </p:spPr>
        <p:txBody>
          <a:bodyPr wrap="none" fromWordArt="1">
            <a:prstTxWarp prst="textWave1">
              <a:avLst>
                <a:gd name="adj1" fmla="val 13005"/>
                <a:gd name="adj2" fmla="val -16"/>
              </a:avLst>
            </a:prstTxWarp>
          </a:bodyPr>
          <a:lstStyle/>
          <a:p>
            <a:pPr algn="ct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C</a:t>
            </a:r>
            <a:r>
              <a:rPr lang="en-US" sz="60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ô</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đọc</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thơ</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lần</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2: Qua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hình</a:t>
            </a:r>
            <a:r>
              <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 </a:t>
            </a:r>
            <a:r>
              <a:rPr lang="en-US" sz="4800" b="1" kern="10" dirty="0" err="1">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rPr>
              <a:t>ảnh</a:t>
            </a:r>
            <a:endParaRPr lang="en-US" sz="4800" b="1" kern="10" dirty="0">
              <a:ln w="9525">
                <a:solidFill>
                  <a:srgbClr val="0000FF"/>
                </a:solidFill>
                <a:round/>
              </a:ln>
              <a:solidFill>
                <a:srgbClr val="FF0000"/>
              </a:solidFill>
              <a:effectLst>
                <a:outerShdw dist="53882" dir="2700000" algn="ctr" rotWithShape="0">
                  <a:srgbClr val="C0C0C0">
                    <a:alpha val="79999"/>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 calcmode="lin" valueType="num">
                                      <p:cBhvr>
                                        <p:cTn id="9" dur="2000" fill="hold"/>
                                        <p:tgtEl>
                                          <p:spTgt spid="5"/>
                                        </p:tgtEl>
                                        <p:attrNameLst>
                                          <p:attrName>style.rotation</p:attrName>
                                        </p:attrNameLst>
                                      </p:cBhvr>
                                      <p:tavLst>
                                        <p:tav tm="0">
                                          <p:val>
                                            <p:fltVal val="360"/>
                                          </p:val>
                                        </p:tav>
                                        <p:tav tm="100000">
                                          <p:val>
                                            <p:fltVal val="0"/>
                                          </p:val>
                                        </p:tav>
                                      </p:tavLst>
                                    </p:anim>
                                    <p:animEffect transition="in" filter="fade">
                                      <p:cBhvr>
                                        <p:cTn id="10" dur="2000"/>
                                        <p:tgtEl>
                                          <p:spTgt spid="5"/>
                                        </p:tgtEl>
                                      </p:cBhvr>
                                    </p:animEffect>
                                  </p:childTnLst>
                                </p:cTn>
                              </p:par>
                            </p:childTnLst>
                          </p:cTn>
                        </p:par>
                        <p:par>
                          <p:cTn id="11" fill="hold">
                            <p:stCondLst>
                              <p:cond delay="2000"/>
                            </p:stCondLst>
                            <p:childTnLst>
                              <p:par>
                                <p:cTn id="12" presetID="21" presetClass="emph" presetSubtype="0" fill="hold" grpId="1" nodeType="afterEffect">
                                  <p:stCondLst>
                                    <p:cond delay="0"/>
                                  </p:stCondLst>
                                  <p:childTnLst>
                                    <p:animClr clrSpc="hsl" dir="cw">
                                      <p:cBhvr override="childStyle">
                                        <p:cTn id="13" dur="500" fill="hold"/>
                                        <p:tgtEl>
                                          <p:spTgt spid="5"/>
                                        </p:tgtEl>
                                        <p:attrNameLst>
                                          <p:attrName>style.color</p:attrName>
                                        </p:attrNameLst>
                                      </p:cBhvr>
                                      <p:by>
                                        <p:hsl h="7200000" s="0" l="0"/>
                                      </p:by>
                                    </p:animClr>
                                    <p:animClr clrSpc="hsl" dir="cw">
                                      <p:cBhvr>
                                        <p:cTn id="14" dur="500" fill="hold"/>
                                        <p:tgtEl>
                                          <p:spTgt spid="5"/>
                                        </p:tgtEl>
                                        <p:attrNameLst>
                                          <p:attrName>fillcolor</p:attrName>
                                        </p:attrNameLst>
                                      </p:cBhvr>
                                      <p:by>
                                        <p:hsl h="7200000" s="0" l="0"/>
                                      </p:by>
                                    </p:animClr>
                                    <p:animClr clrSpc="hsl" dir="cw">
                                      <p:cBhvr>
                                        <p:cTn id="15" dur="500" fill="hold"/>
                                        <p:tgtEl>
                                          <p:spTgt spid="5"/>
                                        </p:tgtEl>
                                        <p:attrNameLst>
                                          <p:attrName>stroke.color</p:attrName>
                                        </p:attrNameLst>
                                      </p:cBhvr>
                                      <p:by>
                                        <p:hsl h="7200000" s="0" l="0"/>
                                      </p:by>
                                    </p:animClr>
                                    <p:set>
                                      <p:cBhvr>
                                        <p:cTn id="16" dur="500" fill="hold"/>
                                        <p:tgtEl>
                                          <p:spTgt spid="5"/>
                                        </p:tgtEl>
                                        <p:attrNameLst>
                                          <p:attrName>fill.type</p:attrName>
                                        </p:attrNameLst>
                                      </p:cBhvr>
                                      <p:to>
                                        <p:strVal val="solid"/>
                                      </p:to>
                                    </p:set>
                                  </p:childTnLst>
                                </p:cTn>
                              </p:par>
                            </p:childTnLst>
                          </p:cTn>
                        </p:par>
                        <p:par>
                          <p:cTn id="17" fill="hold">
                            <p:stCondLst>
                              <p:cond delay="2500"/>
                            </p:stCondLst>
                            <p:childTnLst>
                              <p:par>
                                <p:cTn id="18" presetID="22" presetClass="emph" presetSubtype="0" fill="hold" grpId="2" nodeType="afterEffect">
                                  <p:stCondLst>
                                    <p:cond delay="0"/>
                                  </p:stCondLst>
                                  <p:childTnLst>
                                    <p:animClr clrSpc="hsl" dir="cw">
                                      <p:cBhvr override="childStyle">
                                        <p:cTn id="19" dur="500" fill="hold"/>
                                        <p:tgtEl>
                                          <p:spTgt spid="5"/>
                                        </p:tgtEl>
                                        <p:attrNameLst>
                                          <p:attrName>style.color</p:attrName>
                                        </p:attrNameLst>
                                      </p:cBhvr>
                                      <p:by>
                                        <p:hsl h="-7200000" s="0" l="0"/>
                                      </p:by>
                                    </p:animClr>
                                    <p:animClr clrSpc="hsl" dir="cw">
                                      <p:cBhvr>
                                        <p:cTn id="20" dur="500" fill="hold"/>
                                        <p:tgtEl>
                                          <p:spTgt spid="5"/>
                                        </p:tgtEl>
                                        <p:attrNameLst>
                                          <p:attrName>fillcolor</p:attrName>
                                        </p:attrNameLst>
                                      </p:cBhvr>
                                      <p:by>
                                        <p:hsl h="-7200000" s="0" l="0"/>
                                      </p:by>
                                    </p:animClr>
                                    <p:animClr clrSpc="hsl" dir="cw">
                                      <p:cBhvr>
                                        <p:cTn id="21" dur="500" fill="hold"/>
                                        <p:tgtEl>
                                          <p:spTgt spid="5"/>
                                        </p:tgtEl>
                                        <p:attrNameLst>
                                          <p:attrName>stroke.color</p:attrName>
                                        </p:attrNameLst>
                                      </p:cBhvr>
                                      <p:by>
                                        <p:hsl h="-7200000" s="0" l="0"/>
                                      </p:by>
                                    </p:animClr>
                                    <p:set>
                                      <p:cBhvr>
                                        <p:cTn id="22" dur="500" fill="hold"/>
                                        <p:tgtEl>
                                          <p:spTgt spid="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Ảnh baby dễ thươn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0"/>
            <a:ext cx="118872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6438900" y="5029200"/>
            <a:ext cx="4686300" cy="1077218"/>
          </a:xfrm>
          <a:prstGeom prst="rect">
            <a:avLst/>
          </a:prstGeom>
          <a:noFill/>
        </p:spPr>
        <p:txBody>
          <a:bodyPr wrap="square">
            <a:spAutoFit/>
          </a:bodyPr>
          <a:lstStyle/>
          <a:p>
            <a:pPr algn="ct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Đôi</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mắt</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xinh</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xinh</a:t>
            </a:r>
            <a:endPar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a:p>
            <a:pPr algn="ct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Đôi</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mắt</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tròn</a:t>
            </a:r>
            <a:r>
              <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200" b="1" kern="10" dirty="0" err="1">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tròn</a:t>
            </a:r>
            <a:endParaRPr lang="en-US" sz="3200" b="1" kern="10" dirty="0">
              <a:ln w="12700">
                <a:solidFill>
                  <a:srgbClr val="EAEAEA"/>
                </a:solidFill>
                <a:round/>
              </a:ln>
              <a:solidFill>
                <a:srgbClr val="FF0000"/>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descr="Ảnh baby dễ thươn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9730" y="1019175"/>
            <a:ext cx="6296806" cy="492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3"/>
          <p:cNvGrpSpPr/>
          <p:nvPr/>
        </p:nvGrpSpPr>
        <p:grpSpPr bwMode="auto">
          <a:xfrm>
            <a:off x="1524000" y="0"/>
            <a:ext cx="9144001" cy="6858000"/>
            <a:chOff x="0" y="0"/>
            <a:chExt cx="5760" cy="4392"/>
          </a:xfrm>
        </p:grpSpPr>
        <p:pic>
          <p:nvPicPr>
            <p:cNvPr id="12" name="Picture 4" descr="n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760" cy="4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5" descr="fduende3"/>
            <p:cNvPicPr>
              <a:picLocks noChangeAspect="1" noChangeArrowheads="1" noCrop="1"/>
            </p:cNvPicPr>
            <p:nvPr/>
          </p:nvPicPr>
          <p:blipFill>
            <a:blip r:embed="rId4"/>
            <a:srcRect/>
            <a:stretch>
              <a:fillRect/>
            </a:stretch>
          </p:blipFill>
          <p:spPr bwMode="auto">
            <a:xfrm>
              <a:off x="103" y="2391"/>
              <a:ext cx="1265" cy="2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 name="Picture 6" descr="Butterfly-06-june"/>
          <p:cNvPicPr>
            <a:picLocks noChangeAspect="1" noChangeArrowheads="1" noCrop="1"/>
          </p:cNvPicPr>
          <p:nvPr/>
        </p:nvPicPr>
        <p:blipFill>
          <a:blip r:embed="rId5"/>
          <a:srcRect/>
          <a:stretch>
            <a:fillRect/>
          </a:stretch>
        </p:blipFill>
        <p:spPr bwMode="auto">
          <a:xfrm>
            <a:off x="9144001" y="685800"/>
            <a:ext cx="714375"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7" descr="bug4"/>
          <p:cNvPicPr>
            <a:picLocks noChangeAspect="1" noChangeArrowheads="1" noCrop="1"/>
          </p:cNvPicPr>
          <p:nvPr/>
        </p:nvPicPr>
        <p:blipFill>
          <a:blip r:embed="rId6"/>
          <a:srcRect/>
          <a:stretch>
            <a:fillRect/>
          </a:stretch>
        </p:blipFill>
        <p:spPr bwMode="auto">
          <a:xfrm>
            <a:off x="3276600" y="1828801"/>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8" descr="bug4"/>
          <p:cNvPicPr>
            <a:picLocks noChangeAspect="1" noChangeArrowheads="1" noCrop="1"/>
          </p:cNvPicPr>
          <p:nvPr/>
        </p:nvPicPr>
        <p:blipFill>
          <a:blip r:embed="rId6"/>
          <a:srcRect/>
          <a:stretch>
            <a:fillRect/>
          </a:stretch>
        </p:blipFill>
        <p:spPr bwMode="auto">
          <a:xfrm>
            <a:off x="1981200" y="1295401"/>
            <a:ext cx="83820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AutoShape 12"/>
          <p:cNvSpPr>
            <a:spLocks noChangeArrowheads="1"/>
          </p:cNvSpPr>
          <p:nvPr/>
        </p:nvSpPr>
        <p:spPr bwMode="auto">
          <a:xfrm rot="20349981">
            <a:off x="6858000" y="1752601"/>
            <a:ext cx="2184400" cy="174625"/>
          </a:xfrm>
          <a:prstGeom prst="leftArrow">
            <a:avLst>
              <a:gd name="adj1" fmla="val 50000"/>
              <a:gd name="adj2" fmla="val 312727"/>
            </a:avLst>
          </a:prstGeom>
          <a:solidFill>
            <a:srgbClr val="FD3A13"/>
          </a:solidFill>
          <a:ln w="9525">
            <a:solidFill>
              <a:schemeClr val="tx1"/>
            </a:solidFill>
            <a:miter lim="800000"/>
          </a:ln>
        </p:spPr>
        <p:txBody>
          <a:bodyPr wrap="none" anchor="ctr"/>
          <a:lstStyle/>
          <a:p>
            <a:endParaRPr lang="en-US"/>
          </a:p>
        </p:txBody>
      </p:sp>
      <p:sp>
        <p:nvSpPr>
          <p:cNvPr id="2" name="WordArt 16"/>
          <p:cNvSpPr>
            <a:spLocks noChangeArrowheads="1" noChangeShapeType="1" noTextEdit="1"/>
          </p:cNvSpPr>
          <p:nvPr/>
        </p:nvSpPr>
        <p:spPr bwMode="auto">
          <a:xfrm>
            <a:off x="4270550" y="5504467"/>
            <a:ext cx="3914775" cy="1047750"/>
          </a:xfrm>
          <a:prstGeom prst="rect">
            <a:avLst/>
          </a:prstGeom>
        </p:spPr>
        <p:txBody>
          <a:bodyPr wrap="none" fromWordArt="1">
            <a:prstTxWarp prst="textPlain">
              <a:avLst>
                <a:gd name="adj" fmla="val 50000"/>
              </a:avLst>
            </a:prstTxWarp>
          </a:bodyPr>
          <a:lstStyle/>
          <a:p>
            <a:pPr algn="ct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Giúp</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em</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nhìn</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thấy</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endPar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a:p>
            <a:pPr algn="ct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Mọi</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vật</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xung</a:t>
            </a:r>
            <a:r>
              <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 </a:t>
            </a:r>
            <a:r>
              <a:rPr lang="en-US" sz="3600" b="1" kern="10" dirty="0" err="1">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quanh</a:t>
            </a:r>
            <a:endParaRPr lang="en-US" sz="3600" b="1" kern="10" dirty="0">
              <a:ln w="12700">
                <a:solidFill>
                  <a:srgbClr val="EAEAEA"/>
                </a:solidFill>
                <a:round/>
              </a:ln>
              <a:solidFill>
                <a:schemeClr val="tx2"/>
              </a:solidFill>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down)">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Ảnh baby dễ thương">
            <a:hlinkClick r:id="rId1"/>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0886"/>
            <a:ext cx="8915400" cy="5715000"/>
          </a:xfrm>
          <a:prstGeom prst="rect">
            <a:avLst/>
          </a:prstGeom>
          <a:noFill/>
          <a:extLst>
            <a:ext uri="{909E8E84-426E-40DD-AFC4-6F175D3DCCD1}">
              <a14:hiddenFill xmlns:a14="http://schemas.microsoft.com/office/drawing/2010/main">
                <a:solidFill>
                  <a:srgbClr val="FFFFFF"/>
                </a:solidFill>
              </a14:hiddenFill>
            </a:ext>
          </a:extLst>
        </p:spPr>
      </p:pic>
      <p:sp>
        <p:nvSpPr>
          <p:cNvPr id="5" name="WordArt 5"/>
          <p:cNvSpPr>
            <a:spLocks noChangeArrowheads="1" noChangeShapeType="1" noTextEdit="1"/>
          </p:cNvSpPr>
          <p:nvPr/>
        </p:nvSpPr>
        <p:spPr bwMode="auto">
          <a:xfrm>
            <a:off x="3810000" y="5126038"/>
            <a:ext cx="5029200" cy="2000250"/>
          </a:xfrm>
          <a:prstGeom prst="rect">
            <a:avLst/>
          </a:prstGeom>
        </p:spPr>
        <p:txBody>
          <a:bodyPr wrap="none" fromWordArt="1">
            <a:prstTxWarp prst="textPlain">
              <a:avLst>
                <a:gd name="adj" fmla="val 50000"/>
              </a:avLst>
            </a:prstTxWarp>
          </a:bodyPr>
          <a:lstStyle/>
          <a:p>
            <a:pPr algn="ctr"/>
            <a:r>
              <a:rPr lang="vi-VN"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Em yêu em quý</a:t>
            </a:r>
            <a:endParaRPr lang="vi-VN"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a:p>
            <a:pPr algn="ctr"/>
            <a:r>
              <a:rPr lang="vi-VN"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Đôi mắt xinh xinh</a:t>
            </a:r>
            <a:endParaRPr lang="vi-VN"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a:p>
            <a:pPr algn="ctr"/>
            <a:r>
              <a:rPr lang="vi-VN"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Giữ cho đôi mắt </a:t>
            </a:r>
            <a:endParaRPr lang="vi-VN"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a:p>
            <a:pPr algn="ctr"/>
            <a:r>
              <a:rPr lang="vi-VN"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rPr>
              <a:t>Ngày càng sáng hơn</a:t>
            </a:r>
            <a:endParaRPr lang="vi-VN"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a:p>
            <a:pPr algn="ctr"/>
            <a:endParaRPr lang="en-US" sz="3600" b="1" kern="10" dirty="0">
              <a:ln w="12700">
                <a:solidFill>
                  <a:srgbClr val="EAEAEA"/>
                </a:solidFill>
                <a:round/>
              </a:ln>
              <a:effectLst>
                <a:outerShdw dist="35921" dir="2700000" sy="50000" kx="2115830" algn="bl" rotWithShape="0">
                  <a:srgbClr val="C0C0C0">
                    <a:alpha val="80000"/>
                  </a:srgb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 name="Picture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152400" y="0"/>
            <a:ext cx="12039600" cy="685165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296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7"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53200" y="49530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8" descr="Santa Fe Stuc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06000" y="4953000"/>
            <a:ext cx="7620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9"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0"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1"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6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2"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3" descr="Santa Fe Stuc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5994400"/>
            <a:ext cx="15494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Santa Fe Stucc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5994400"/>
            <a:ext cx="762000" cy="8636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5" descr="lavapo"/>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t="16982" r="5353" b="5661"/>
          <a:stretch>
            <a:fillRect/>
          </a:stretch>
        </p:blipFill>
        <p:spPr bwMode="auto">
          <a:xfrm>
            <a:off x="2857500" y="3810000"/>
            <a:ext cx="2667000" cy="3124200"/>
          </a:xfrm>
          <a:prstGeom prst="rect">
            <a:avLst/>
          </a:prstGeom>
          <a:noFill/>
          <a:extLst>
            <a:ext uri="{909E8E84-426E-40DD-AFC4-6F175D3DCCD1}">
              <a14:hiddenFill xmlns:a14="http://schemas.microsoft.com/office/drawing/2010/main">
                <a:solidFill>
                  <a:srgbClr val="FFFFFF"/>
                </a:solidFill>
              </a14:hiddenFill>
            </a:ext>
          </a:extLst>
        </p:spPr>
      </p:pic>
      <p:grpSp>
        <p:nvGrpSpPr>
          <p:cNvPr id="19" name="Group 16"/>
          <p:cNvGrpSpPr/>
          <p:nvPr/>
        </p:nvGrpSpPr>
        <p:grpSpPr bwMode="auto">
          <a:xfrm rot="558427">
            <a:off x="3978479" y="3550313"/>
            <a:ext cx="706438" cy="1066800"/>
            <a:chOff x="576" y="2688"/>
            <a:chExt cx="1632" cy="1344"/>
          </a:xfrm>
        </p:grpSpPr>
        <p:pic>
          <p:nvPicPr>
            <p:cNvPr id="20" name="Picture 17"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6" y="2736"/>
              <a:ext cx="144" cy="336"/>
            </a:xfrm>
            <a:prstGeom prst="rect">
              <a:avLst/>
            </a:prstGeom>
            <a:solidFill>
              <a:schemeClr val="hlink"/>
            </a:solidFill>
          </p:spPr>
        </p:pic>
        <p:pic>
          <p:nvPicPr>
            <p:cNvPr id="21" name="Picture 18"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64" y="2688"/>
              <a:ext cx="144" cy="336"/>
            </a:xfrm>
            <a:prstGeom prst="rect">
              <a:avLst/>
            </a:prstGeom>
            <a:solidFill>
              <a:schemeClr val="hlink"/>
            </a:solidFill>
          </p:spPr>
        </p:pic>
        <p:pic>
          <p:nvPicPr>
            <p:cNvPr id="22" name="Picture 19"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72" y="3360"/>
              <a:ext cx="144" cy="336"/>
            </a:xfrm>
            <a:prstGeom prst="rect">
              <a:avLst/>
            </a:prstGeom>
            <a:solidFill>
              <a:schemeClr val="hlink"/>
            </a:solidFill>
          </p:spPr>
        </p:pic>
        <p:pic>
          <p:nvPicPr>
            <p:cNvPr id="23" name="Picture 20"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04" y="3120"/>
              <a:ext cx="144" cy="336"/>
            </a:xfrm>
            <a:prstGeom prst="rect">
              <a:avLst/>
            </a:prstGeom>
            <a:solidFill>
              <a:schemeClr val="hlink"/>
            </a:solidFill>
          </p:spPr>
        </p:pic>
        <p:pic>
          <p:nvPicPr>
            <p:cNvPr id="24" name="Picture 21"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80" y="3072"/>
              <a:ext cx="144" cy="336"/>
            </a:xfrm>
            <a:prstGeom prst="rect">
              <a:avLst/>
            </a:prstGeom>
            <a:solidFill>
              <a:schemeClr val="hlink"/>
            </a:solidFill>
          </p:spPr>
        </p:pic>
        <p:pic>
          <p:nvPicPr>
            <p:cNvPr id="25" name="Picture 22"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 y="3696"/>
              <a:ext cx="144" cy="336"/>
            </a:xfrm>
            <a:prstGeom prst="rect">
              <a:avLst/>
            </a:prstGeom>
            <a:solidFill>
              <a:schemeClr val="hlink"/>
            </a:solidFill>
          </p:spPr>
        </p:pic>
        <p:pic>
          <p:nvPicPr>
            <p:cNvPr id="26" name="Picture 23"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64" y="3360"/>
              <a:ext cx="144" cy="336"/>
            </a:xfrm>
            <a:prstGeom prst="rect">
              <a:avLst/>
            </a:prstGeom>
            <a:solidFill>
              <a:schemeClr val="hlink"/>
            </a:solidFill>
          </p:spPr>
        </p:pic>
        <p:pic>
          <p:nvPicPr>
            <p:cNvPr id="27" name="Picture 24" descr="nuoc mat Copy of scan00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36" y="3504"/>
              <a:ext cx="144" cy="336"/>
            </a:xfrm>
            <a:prstGeom prst="rect">
              <a:avLst/>
            </a:prstGeom>
            <a:solidFill>
              <a:schemeClr val="hlink"/>
            </a:solidFill>
          </p:spPr>
        </p:pic>
      </p:grpSp>
      <p:pic>
        <p:nvPicPr>
          <p:cNvPr id="28" name="Picture 25" descr="voi nuoc"/>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b="34303"/>
          <a:stretch>
            <a:fillRect/>
          </a:stretch>
        </p:blipFill>
        <p:spPr bwMode="auto">
          <a:xfrm rot="1438401">
            <a:off x="4205909" y="2569623"/>
            <a:ext cx="685800" cy="1219200"/>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6" descr="be hai hoa"/>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883316">
            <a:off x="4612562" y="906484"/>
            <a:ext cx="3309937" cy="5943600"/>
          </a:xfrm>
          <a:prstGeom prst="rect">
            <a:avLst/>
          </a:prstGeom>
          <a:noFill/>
          <a:extLst>
            <a:ext uri="{909E8E84-426E-40DD-AFC4-6F175D3DCCD1}">
              <a14:hiddenFill xmlns:a14="http://schemas.microsoft.com/office/drawing/2010/main">
                <a:blipFill dpi="0" rotWithShape="1">
                  <a:blip r:embed="rId7">
                    <a:clrChange>
                      <a:clrFrom>
                        <a:srgbClr val="FFFFFF"/>
                      </a:clrFrom>
                      <a:clrTo>
                        <a:srgbClr val="FFFFFF">
                          <a:alpha val="0"/>
                        </a:srgbClr>
                      </a:clrTo>
                    </a:clrChange>
                  </a:blip>
                  <a:srcRect/>
                  <a:tile tx="0" ty="0" sx="100000" sy="100000" flip="none" algn="tl"/>
                </a:blip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repeatCount="indefinite"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strips(downLeft)">
                                      <p:cBhvr>
                                        <p:cTn id="7" dur="2000"/>
                                        <p:tgtEl>
                                          <p:spTgt spid="19"/>
                                        </p:tgtEl>
                                      </p:cBhvr>
                                    </p:animEffect>
                                  </p:childTnLst>
                                  <p:subTnLst>
                                    <p:audio>
                                      <p:cMediaNode>
                                        <p:cTn display="0" masterRel="sameClick">
                                          <p:stCondLst>
                                            <p:cond evt="begin" delay="0">
                                              <p:tn val="5"/>
                                            </p:cond>
                                          </p:stCondLst>
                                          <p:endCondLst>
                                            <p:cond evt="onStopAudio" delay="0">
                                              <p:tgtEl>
                                                <p:sldTgt/>
                                              </p:tgtEl>
                                            </p:cond>
                                          </p:endCondLst>
                                        </p:cTn>
                                        <p:tgtEl>
                                          <p:sndTgt r:embed="rId8" name="Rain1.wav"/>
                                        </p:tgtEl>
                                      </p:cMediaNode>
                                    </p:audio>
                                  </p:subTnLst>
                                </p:cTn>
                              </p:par>
                              <p:par>
                                <p:cTn id="8" presetID="47"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1000"/>
                                        <p:tgtEl>
                                          <p:spTgt spid="19"/>
                                        </p:tgtEl>
                                      </p:cBhvr>
                                    </p:animEffect>
                                    <p:anim calcmode="lin" valueType="num">
                                      <p:cBhvr>
                                        <p:cTn id="11" dur="1000" fill="hold"/>
                                        <p:tgtEl>
                                          <p:spTgt spid="19"/>
                                        </p:tgtEl>
                                        <p:attrNameLst>
                                          <p:attrName>ppt_x</p:attrName>
                                        </p:attrNameLst>
                                      </p:cBhvr>
                                      <p:tavLst>
                                        <p:tav tm="0">
                                          <p:val>
                                            <p:strVal val="#ppt_x"/>
                                          </p:val>
                                        </p:tav>
                                        <p:tav tm="100000">
                                          <p:val>
                                            <p:strVal val="#ppt_x"/>
                                          </p:val>
                                        </p:tav>
                                      </p:tavLst>
                                    </p:anim>
                                    <p:anim calcmode="lin" valueType="num">
                                      <p:cBhvr>
                                        <p:cTn id="12" dur="1000" fill="hold"/>
                                        <p:tgtEl>
                                          <p:spTgt spid="19"/>
                                        </p:tgtEl>
                                        <p:attrNameLst>
                                          <p:attrName>ppt_y</p:attrName>
                                        </p:attrNameLst>
                                      </p:cBhvr>
                                      <p:tavLst>
                                        <p:tav tm="0">
                                          <p:val>
                                            <p:strVal val="#ppt_y-.1"/>
                                          </p:val>
                                        </p:tav>
                                        <p:tav tm="100000">
                                          <p:val>
                                            <p:strVal val="#ppt_y"/>
                                          </p:val>
                                        </p:tav>
                                      </p:tavLst>
                                    </p:anim>
                                  </p:childTnLst>
                                  <p:subTnLst>
                                    <p:audio>
                                      <p:cMediaNode>
                                        <p:cTn display="0" masterRel="sameClick">
                                          <p:stCondLst>
                                            <p:cond evt="begin" delay="0">
                                              <p:tn val="8"/>
                                            </p:cond>
                                          </p:stCondLst>
                                          <p:endCondLst>
                                            <p:cond evt="onStopAudio" delay="0">
                                              <p:tgtEl>
                                                <p:sldTgt/>
                                              </p:tgtEl>
                                            </p:cond>
                                          </p:endCondLst>
                                        </p:cTn>
                                        <p:tgtEl>
                                          <p:sndTgt r:embed="rId8" name="Rain1.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1366</Words>
  <Application>WPS Presentation</Application>
  <PresentationFormat>Widescreen</PresentationFormat>
  <Paragraphs>69</Paragraphs>
  <Slides>21</Slides>
  <Notes>0</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21</vt:i4>
      </vt:variant>
    </vt:vector>
  </HeadingPairs>
  <TitlesOfParts>
    <vt:vector size="33" baseType="lpstr">
      <vt:lpstr>Arial</vt:lpstr>
      <vt:lpstr>SimSun</vt:lpstr>
      <vt:lpstr>Wingdings</vt:lpstr>
      <vt:lpstr>Times New Roman</vt:lpstr>
      <vt:lpstr>.VnAvant</vt:lpstr>
      <vt:lpstr>Times New Roman</vt:lpstr>
      <vt:lpstr>#9Slide03 Oswald SemiBold</vt:lpstr>
      <vt:lpstr>Segoe Print</vt:lpstr>
      <vt:lpstr>Calibri</vt:lpstr>
      <vt:lpstr>Microsoft YaHei</vt:lpstr>
      <vt:lpstr>Arial Unicode MS</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mngiangbienc1 mngiangbienc1</cp:lastModifiedBy>
  <cp:revision>182</cp:revision>
  <dcterms:created xsi:type="dcterms:W3CDTF">2015-10-30T11:17:00Z</dcterms:created>
  <dcterms:modified xsi:type="dcterms:W3CDTF">2024-10-07T06:17:58Z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352F46EAF7954900989404DA28601063_12</vt:lpwstr>
  </property>
  <property fmtid="{D5CDD505-2E9C-101B-9397-08002B2CF9AE}" pid="3" name="KSOProductBuildVer">
    <vt:lpwstr>1033-12.2.0.18283</vt:lpwstr>
  </property>
</Properties>
</file>