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313" r:id="rId3"/>
    <p:sldId id="292" r:id="rId4"/>
    <p:sldId id="293" r:id="rId5"/>
    <p:sldId id="307" r:id="rId6"/>
    <p:sldId id="295" r:id="rId7"/>
    <p:sldId id="294" r:id="rId8"/>
    <p:sldId id="296" r:id="rId9"/>
    <p:sldId id="297" r:id="rId10"/>
    <p:sldId id="298" r:id="rId11"/>
    <p:sldId id="308" r:id="rId12"/>
    <p:sldId id="306" r:id="rId13"/>
    <p:sldId id="309" r:id="rId14"/>
    <p:sldId id="302" r:id="rId15"/>
    <p:sldId id="310" r:id="rId16"/>
    <p:sldId id="311" r:id="rId17"/>
    <p:sldId id="28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E4EB"/>
    <a:srgbClr val="EF4C5D"/>
    <a:srgbClr val="EFA2AE"/>
    <a:srgbClr val="D1E2EA"/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5" d="100"/>
          <a:sy n="65" d="100"/>
        </p:scale>
        <p:origin x="145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1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98" y="0"/>
            <a:ext cx="9218998" cy="6858000"/>
          </a:xfrm>
        </p:spPr>
      </p:pic>
      <p:sp>
        <p:nvSpPr>
          <p:cNvPr id="2" name="Rectangle 1"/>
          <p:cNvSpPr/>
          <p:nvPr/>
        </p:nvSpPr>
        <p:spPr>
          <a:xfrm>
            <a:off x="990600" y="609600"/>
            <a:ext cx="708660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D1E2EA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ỦY BAN NHÂN DÂN QUẬN </a:t>
            </a:r>
            <a:r>
              <a:rPr lang="en-US" sz="2000" b="1" kern="0" dirty="0">
                <a:solidFill>
                  <a:srgbClr val="D1E2EA"/>
                </a:solidFill>
                <a:latin typeface="Times New Roman" panose="02020603050405020304" pitchFamily="18" charset="0"/>
                <a:ea typeface="+mj-ea"/>
                <a:cs typeface="+mj-cs"/>
              </a:rPr>
              <a:t>LONG BIÊN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D1E2EA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D1E2EA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TRUỜNG MẦM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D1E2EA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NON GIANG BIÊN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D1E2EA"/>
              </a:solidFill>
              <a:effectLst/>
              <a:uLnTx/>
              <a:uFillTx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0" y="1905506"/>
            <a:ext cx="6781800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EFA2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KỸ NĂNG SỐNG</a:t>
            </a:r>
            <a:endParaRPr lang="en-US" sz="3200" b="1" dirty="0">
              <a:solidFill>
                <a:srgbClr val="EFA2A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D0E4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u="sng" dirty="0">
                <a:solidFill>
                  <a:srgbClr val="D0E4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D0E4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D0E4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solidFill>
                  <a:srgbClr val="D0E4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srgbClr val="D0E4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D0E4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D0E4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D0E4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D0E4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D0E4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solidFill>
                  <a:srgbClr val="D0E4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D0E4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D0E4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D0E4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D0E4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D0E4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solidFill>
                  <a:srgbClr val="D0E4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err="1">
                <a:solidFill>
                  <a:srgbClr val="D0E4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b="1">
                <a:solidFill>
                  <a:srgbClr val="D0E4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lỗi</a:t>
            </a:r>
            <a:endParaRPr lang="en-US" sz="2400" b="1" dirty="0">
              <a:solidFill>
                <a:srgbClr val="D0E4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D0E4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</a:t>
            </a:r>
            <a:r>
              <a:rPr lang="en-US" sz="2400" b="1" dirty="0" err="1">
                <a:solidFill>
                  <a:srgbClr val="D0E4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D0E4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3-4  </a:t>
            </a:r>
            <a:r>
              <a:rPr lang="en-US" sz="2400" b="1" dirty="0" err="1">
                <a:solidFill>
                  <a:srgbClr val="D0E4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solidFill>
                <a:srgbClr val="D0E4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D0E4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D0E4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D0E4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D0E4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20- 25 </a:t>
            </a:r>
            <a:r>
              <a:rPr lang="en-US" sz="2400" b="1" dirty="0" err="1">
                <a:solidFill>
                  <a:srgbClr val="D0E4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srgbClr val="D0E4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LOGO_TRƯỜNG-removebg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2565" y="1317625"/>
            <a:ext cx="1118870" cy="111887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  <a:endParaRPr lang="en-US" sz="31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/>
          <p:cNvSpPr txBox="1"/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1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en-US" sz="6000" b="1" i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imvanhkhuyen-Dangcapnhat_333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>
            <a:fillRect/>
          </a:stretch>
        </p:blipFill>
        <p:spPr>
          <a:xfrm>
            <a:off x="96129" y="1371599"/>
            <a:ext cx="8991600" cy="5473505"/>
          </a:xfr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>
            <a:fillRect/>
          </a:stretch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>
            <a:fillRect/>
          </a:stretch>
        </p:blipFill>
        <p:spPr>
          <a:xfrm>
            <a:off x="0" y="1219200"/>
            <a:ext cx="9144000" cy="5638800"/>
          </a:xfrm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1673</Words>
  <Application>WPS Presentation</Application>
  <PresentationFormat>On-screen Show (4:3)</PresentationFormat>
  <Paragraphs>45</Paragraphs>
  <Slides>16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4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Office Theme</vt:lpstr>
      <vt:lpstr>PowerPoint 演示文稿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演示文稿</vt:lpstr>
      <vt:lpstr>PowerPoint 演示文稿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演示文稿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mngiangbienc1 mngiangbienc1</cp:lastModifiedBy>
  <cp:revision>73</cp:revision>
  <dcterms:created xsi:type="dcterms:W3CDTF">2016-04-10T13:01:00Z</dcterms:created>
  <dcterms:modified xsi:type="dcterms:W3CDTF">2024-11-22T02:32:19Z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88E36631C7464E56A72CE40F216C8502_12</vt:lpwstr>
  </property>
  <property fmtid="{D5CDD505-2E9C-101B-9397-08002B2CF9AE}" pid="3" name="KSOProductBuildVer">
    <vt:lpwstr>1033-12.2.0.18911</vt:lpwstr>
  </property>
</Properties>
</file>