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B4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0DD4-3077-45CD-8E6A-11357D9AFC7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55FC8-0CA0-4FAF-9B25-1E79E032DF9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0DD4-3077-45CD-8E6A-11357D9AFC7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55FC8-0CA0-4FAF-9B25-1E79E032DF9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0DD4-3077-45CD-8E6A-11357D9AFC7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55FC8-0CA0-4FAF-9B25-1E79E032DF9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0DD4-3077-45CD-8E6A-11357D9AFC7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55FC8-0CA0-4FAF-9B25-1E79E032DF9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0DD4-3077-45CD-8E6A-11357D9AFC7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55FC8-0CA0-4FAF-9B25-1E79E032DF9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0DD4-3077-45CD-8E6A-11357D9AFC7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55FC8-0CA0-4FAF-9B25-1E79E032DF9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0DD4-3077-45CD-8E6A-11357D9AFC7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55FC8-0CA0-4FAF-9B25-1E79E032DF9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0DD4-3077-45CD-8E6A-11357D9AFC7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55FC8-0CA0-4FAF-9B25-1E79E032DF9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0DD4-3077-45CD-8E6A-11357D9AFC7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55FC8-0CA0-4FAF-9B25-1E79E032DF9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0DD4-3077-45CD-8E6A-11357D9AFC7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55FC8-0CA0-4FAF-9B25-1E79E032DF9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0DD4-3077-45CD-8E6A-11357D9AFC7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55FC8-0CA0-4FAF-9B25-1E79E032DF9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C0DD4-3077-45CD-8E6A-11357D9AFC7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55FC8-0CA0-4FAF-9B25-1E79E032DF9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32484" y="2577470"/>
            <a:ext cx="7660943" cy="1245359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NĂNG SỐNG</a:t>
            </a:r>
            <a:b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 SỰ KHI KHÁCH TỚI NHÀ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61406" y="501115"/>
            <a:ext cx="569531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rgbClr val="710E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  <a:endParaRPr lang="en-US" sz="2400" dirty="0">
              <a:solidFill>
                <a:srgbClr val="710E1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rgbClr val="710E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400" dirty="0">
                <a:solidFill>
                  <a:srgbClr val="710E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solidFill>
                  <a:srgbClr val="710E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MẦM </a:t>
            </a:r>
            <a:r>
              <a:rPr lang="en-US" sz="2400">
                <a:solidFill>
                  <a:srgbClr val="710E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GIANG BIÊN</a:t>
            </a:r>
            <a:endParaRPr lang="en-US" sz="2400" dirty="0">
              <a:solidFill>
                <a:srgbClr val="710E1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17446" y="4107976"/>
            <a:ext cx="2062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5FB49C"/>
                </a:solidFill>
              </a:rPr>
              <a:t>Đối tượng: 3 - 4 tuổi</a:t>
            </a:r>
            <a:endParaRPr lang="en-US">
              <a:solidFill>
                <a:srgbClr val="5FB49C"/>
              </a:solidFill>
            </a:endParaRPr>
          </a:p>
        </p:txBody>
      </p:sp>
      <p:pic>
        <p:nvPicPr>
          <p:cNvPr id="6" name="Picture 5" descr="LOGO_TRƯỜNG-removebg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66130" y="1334770"/>
            <a:ext cx="957580" cy="9575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5669" y="0"/>
            <a:ext cx="8664615" cy="1100379"/>
          </a:xfrm>
        </p:spPr>
        <p:txBody>
          <a:bodyPr/>
          <a:lstStyle/>
          <a:p>
            <a:r>
              <a:rPr lang="en-US" dirty="0" err="1"/>
              <a:t>Ổn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endParaRPr lang="en-US" dirty="0"/>
          </a:p>
        </p:txBody>
      </p:sp>
      <p:pic>
        <p:nvPicPr>
          <p:cNvPr id="4" name="Hello! - Super Simple Songs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39189" y="1027906"/>
            <a:ext cx="10113621" cy="568878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1235" y="312515"/>
            <a:ext cx="8216960" cy="1378173"/>
          </a:xfrm>
        </p:spPr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video</a:t>
            </a:r>
            <a:endParaRPr lang="en-US" dirty="0"/>
          </a:p>
        </p:txBody>
      </p:sp>
      <p:pic>
        <p:nvPicPr>
          <p:cNvPr id="4" name="Kỹ Năng Sống Mầm Non Phần 7 - Lịch Sự Khi Khách Đến Nhà - Giáo Dục Mầm Non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613805" y="1524682"/>
            <a:ext cx="9126537" cy="513356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5749" y="205169"/>
            <a:ext cx="9474843" cy="2051894"/>
          </a:xfrm>
        </p:spPr>
        <p:txBody>
          <a:bodyPr>
            <a:normAutofit fontScale="77500" lnSpcReduction="20000"/>
          </a:bodyPr>
          <a:lstStyle/>
          <a:p>
            <a:r>
              <a:rPr lang="vi-VN" b="1" dirty="0"/>
              <a:t> </a:t>
            </a:r>
            <a:r>
              <a:rPr lang="vi-VN" dirty="0"/>
              <a:t>Trong video nói về ai?</a:t>
            </a:r>
            <a:endParaRPr lang="vi-VN" b="0" dirty="0">
              <a:effectLst/>
            </a:endParaRPr>
          </a:p>
          <a:p>
            <a:r>
              <a:rPr lang="vi-VN" dirty="0"/>
              <a:t>- Điều gì làm mẹ Bo vui ?</a:t>
            </a:r>
            <a:endParaRPr lang="vi-VN" b="0" dirty="0">
              <a:effectLst/>
            </a:endParaRPr>
          </a:p>
          <a:p>
            <a:r>
              <a:rPr lang="vi-VN" dirty="0"/>
              <a:t>- Khách đến chơi nhà, Bo để mẹ phải nhắc Bo làm gì?</a:t>
            </a:r>
            <a:endParaRPr lang="vi-VN" b="0" dirty="0">
              <a:effectLst/>
            </a:endParaRPr>
          </a:p>
          <a:p>
            <a:r>
              <a:rPr lang="vi-VN" dirty="0"/>
              <a:t>- Thái độ của Bo ra sao khi thấy khách đến?</a:t>
            </a:r>
            <a:endParaRPr lang="vi-VN" b="0" dirty="0">
              <a:effectLst/>
            </a:endParaRPr>
          </a:p>
          <a:p>
            <a:pPr marL="0" indent="0">
              <a:buNone/>
            </a:pPr>
            <a:br>
              <a:rPr lang="vi-VN" dirty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79" y="1649391"/>
            <a:ext cx="6836779" cy="5127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22339"/>
            <a:ext cx="8872959" cy="3954624"/>
          </a:xfrm>
        </p:spPr>
        <p:txBody>
          <a:bodyPr/>
          <a:lstStyle/>
          <a:p>
            <a:r>
              <a:rPr lang="vi-VN" dirty="0"/>
              <a:t> Khi vào bữa trưa, cô Chi ra ngoài nghe điện thoại, Bo đã làm gì?</a:t>
            </a:r>
            <a:endParaRPr lang="vi-VN" b="0" dirty="0">
              <a:effectLst/>
            </a:endParaRPr>
          </a:p>
          <a:p>
            <a:r>
              <a:rPr lang="vi-VN" dirty="0"/>
              <a:t>- Các con thấy hành động của bạn Bo ra sao?</a:t>
            </a:r>
            <a:endParaRPr lang="vi-VN" b="0" dirty="0">
              <a:effectLst/>
            </a:endParaRPr>
          </a:p>
          <a:p>
            <a:r>
              <a:rPr lang="vi-VN" dirty="0"/>
              <a:t>- Vì sao Bo lại có hành động thiếu lịch sự như vậy?</a:t>
            </a:r>
            <a:endParaRPr lang="vi-VN" b="0" dirty="0">
              <a:effectLst/>
            </a:endParaRPr>
          </a:p>
          <a:p>
            <a:r>
              <a:rPr lang="vi-VN" dirty="0"/>
              <a:t>- Thái độ của mẹ Bo lúc đấy như thế nào?</a:t>
            </a:r>
            <a:endParaRPr lang="vi-VN" b="0" dirty="0">
              <a:effectLst/>
            </a:endParaRPr>
          </a:p>
          <a:p>
            <a:r>
              <a:rPr lang="vi-VN" dirty="0"/>
              <a:t>- Mẹ đã giải thích cho Bo điều gì?</a:t>
            </a:r>
            <a:endParaRPr lang="vi-VN" b="0" dirty="0">
              <a:effectLst/>
            </a:endParaRPr>
          </a:p>
          <a:p>
            <a:br>
              <a:rPr lang="vi-VN" dirty="0"/>
            </a:b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305" y="1690688"/>
            <a:ext cx="9034023" cy="5081638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308220" cy="1924572"/>
          </a:xfrm>
        </p:spPr>
        <p:txBody>
          <a:bodyPr>
            <a:normAutofit fontScale="77500" lnSpcReduction="20000"/>
          </a:bodyPr>
          <a:lstStyle/>
          <a:p>
            <a:r>
              <a:rPr lang="vi-VN" dirty="0"/>
              <a:t>Qua hành động của Bo, các con cho rằng cách cư xử của Bo như thế nào?</a:t>
            </a:r>
            <a:endParaRPr lang="vi-VN" b="0" dirty="0">
              <a:effectLst/>
            </a:endParaRPr>
          </a:p>
          <a:p>
            <a:r>
              <a:rPr lang="vi-VN" dirty="0"/>
              <a:t>- Được mẹ giải thích, Bo đã làm điều gì sau đó?</a:t>
            </a:r>
            <a:endParaRPr lang="vi-VN" b="0" dirty="0">
              <a:effectLst/>
            </a:endParaRPr>
          </a:p>
          <a:p>
            <a:r>
              <a:rPr lang="vi-VN" dirty="0"/>
              <a:t>- Bạn Bo đã thể hiện phép lịch sự khi khách tới nhà chưa?</a:t>
            </a:r>
            <a:endParaRPr lang="vi-VN" b="0" dirty="0">
              <a:effectLst/>
            </a:endParaRPr>
          </a:p>
          <a:p>
            <a:br>
              <a:rPr lang="vi-VN" dirty="0"/>
            </a:b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513" y="198067"/>
            <a:ext cx="2385531" cy="33700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227" y="0"/>
            <a:ext cx="5258612" cy="3505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41" y="4013793"/>
            <a:ext cx="3923082" cy="26106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204" y="3780220"/>
            <a:ext cx="4103707" cy="3077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697</Words>
  <Application>WPS Presentation</Application>
  <PresentationFormat>Widescreen</PresentationFormat>
  <Paragraphs>29</Paragraphs>
  <Slides>8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7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Office Theme</vt:lpstr>
      <vt:lpstr>KỸ NĂNG SỐNG LỊCH SỰ KHI KHÁCH TỚI NHÀ</vt:lpstr>
      <vt:lpstr>Ổn định tổ chức</vt:lpstr>
      <vt:lpstr>Mời trẻ xem video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KỸ NĂNG SỐNG LỊCH SỰ KHI KHÁCH TỚI NHÀ</dc:title>
  <dc:creator>TUAN ANH</dc:creator>
  <cp:lastModifiedBy>mngiangbienc1 mngiangbienc1</cp:lastModifiedBy>
  <cp:revision>5</cp:revision>
  <dcterms:created xsi:type="dcterms:W3CDTF">2021-04-05T00:59:00Z</dcterms:created>
  <dcterms:modified xsi:type="dcterms:W3CDTF">2024-11-22T02:35:24Z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F6F0BABB6A0444438833DBB7EC616E63_12</vt:lpwstr>
  </property>
  <property fmtid="{D5CDD505-2E9C-101B-9397-08002B2CF9AE}" pid="3" name="KSOProductBuildVer">
    <vt:lpwstr>1033-12.2.0.18911</vt:lpwstr>
  </property>
</Properties>
</file>