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DACF"/>
    <a:srgbClr val="FBE7E0"/>
    <a:srgbClr val="FFFBF1"/>
    <a:srgbClr val="FDFFFE"/>
    <a:srgbClr val="F9B4C9"/>
    <a:srgbClr val="FED9E0"/>
    <a:srgbClr val="E74F80"/>
    <a:srgbClr val="858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>
        <p:scale>
          <a:sx n="75" d="100"/>
          <a:sy n="75" d="100"/>
        </p:scale>
        <p:origin x="931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0527" y="894735"/>
            <a:ext cx="8851667" cy="4956934"/>
          </a:xfrm>
          <a:prstGeom prst="rect">
            <a:avLst/>
          </a:prstGeom>
        </p:spPr>
      </p:pic>
      <p:pic>
        <p:nvPicPr>
          <p:cNvPr id="9" name="Picture 8" descr="A logo with hands and a flower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47" y="1006331"/>
            <a:ext cx="698552" cy="7076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53" y="1825610"/>
            <a:ext cx="3991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TRƯỜNG MN GIANG BIÊN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85258" y="589935"/>
            <a:ext cx="5282329" cy="3739177"/>
            <a:chOff x="2085258" y="589935"/>
            <a:chExt cx="5282329" cy="37391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085258" y="589935"/>
              <a:ext cx="5282329" cy="373917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1307" y="908189"/>
              <a:ext cx="701101" cy="7071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2408" y="1138562"/>
              <a:ext cx="1615902" cy="47682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172408" y="1207697"/>
              <a:ext cx="243023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TRƯỜNG MN GIANG BIÊN</a:t>
              </a: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457" y="1809644"/>
            <a:ext cx="4320914" cy="24386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30552" y="0"/>
            <a:ext cx="12192000" cy="6858000"/>
            <a:chOff x="-30552" y="0"/>
            <a:chExt cx="12192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-30552" y="0"/>
              <a:ext cx="12192000" cy="6858000"/>
              <a:chOff x="0" y="0"/>
              <a:chExt cx="12192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871019" y="314632"/>
                <a:ext cx="6921910" cy="884903"/>
              </a:xfrm>
              <a:prstGeom prst="rect">
                <a:avLst/>
              </a:prstGeom>
              <a:solidFill>
                <a:srgbClr val="8587C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871019" y="314632"/>
              <a:ext cx="6270171" cy="675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 KHÓA BIỂU THÁNG 11 LỚP MGB C1</a:t>
              </a:r>
              <a:endPara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 1: Từ ngày 4/11/2024 đến ngày 9/11/2024</a:t>
              </a:r>
              <a:endParaRPr 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3343" y="2139315"/>
              <a:ext cx="121983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VĂN HỌC</a:t>
              </a:r>
              <a:endParaRPr lang="en-US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82938" y="2139044"/>
              <a:ext cx="898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KPXH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418776" y="2139044"/>
              <a:ext cx="898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LQVT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79784" y="4462754"/>
              <a:ext cx="1228857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TẠO HÌNH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9685" y="4458470"/>
              <a:ext cx="1228857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PTVĐ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53382" y="4718957"/>
              <a:ext cx="1228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ÔN LUYỆN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53382" y="4442141"/>
              <a:ext cx="1228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  <a:latin typeface=".VnPresent" panose="020B7200000000000000" pitchFamily="34" charset="0"/>
                </a:rPr>
                <a:t>Saturday</a:t>
              </a:r>
              <a:endParaRPr lang="en-US" b="1">
                <a:solidFill>
                  <a:srgbClr val="002060"/>
                </a:solidFill>
                <a:latin typeface=".VnPresent" panose="020B7200000000000000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19719" y="2566785"/>
              <a:ext cx="2488066" cy="368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/>
                <a:t> Thơ: Các cô thợ</a:t>
              </a:r>
              <a:endParaRPr lang="pt-BR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0821" y="2589914"/>
              <a:ext cx="2102304" cy="645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Trò chuyện về công việc của bố mẹ</a:t>
              </a: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72475" y="2508376"/>
              <a:ext cx="2299806" cy="5835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vi-VN" sz="1600"/>
                <a:t>Nhận biết và gọi đúng tên hình tam giác</a:t>
              </a:r>
              <a:endParaRPr lang="vi-VN" sz="16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3898" y="4827905"/>
              <a:ext cx="2724150" cy="5835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vi-VN" sz="1600"/>
                <a:t>Xé và dán trang phục chú hề</a:t>
              </a:r>
              <a:endParaRPr lang="vi-VN" sz="16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1203" y="4914900"/>
              <a:ext cx="2931549" cy="922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PTVĐ: Lăn bóng</a:t>
              </a:r>
              <a:endParaRPr lang="en-US"/>
            </a:p>
            <a:p>
              <a:r>
                <a:rPr lang="en-US"/>
                <a:t>TCVĐ: nhảy như quả bóng nảy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19432" y="5088289"/>
              <a:ext cx="3155496" cy="645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Trò chuyện về công việc của bố mẹ</a:t>
              </a: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WPS Presentation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Times New Roman</vt:lpstr>
      <vt:lpstr>.VnPresent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Vostro 3500</dc:creator>
  <cp:lastModifiedBy>Minhthangpc.VN</cp:lastModifiedBy>
  <cp:revision>19</cp:revision>
  <dcterms:created xsi:type="dcterms:W3CDTF">2023-09-16T06:58:00Z</dcterms:created>
  <dcterms:modified xsi:type="dcterms:W3CDTF">2024-11-09T02:33:16Z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4A237519100D4209B5FED99EAA69501F_12</vt:lpwstr>
  </property>
  <property fmtid="{D5CDD505-2E9C-101B-9397-08002B2CF9AE}" pid="3" name="KSOProductBuildVer">
    <vt:lpwstr>1033-12.2.0.18607</vt:lpwstr>
  </property>
</Properties>
</file>